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60"/>
  </p:notesMasterIdLst>
  <p:sldIdLst>
    <p:sldId id="374" r:id="rId2"/>
    <p:sldId id="437" r:id="rId3"/>
    <p:sldId id="361" r:id="rId4"/>
    <p:sldId id="281" r:id="rId5"/>
    <p:sldId id="370" r:id="rId6"/>
    <p:sldId id="369" r:id="rId7"/>
    <p:sldId id="377" r:id="rId8"/>
    <p:sldId id="388" r:id="rId9"/>
    <p:sldId id="352" r:id="rId10"/>
    <p:sldId id="353" r:id="rId11"/>
    <p:sldId id="354" r:id="rId12"/>
    <p:sldId id="355" r:id="rId13"/>
    <p:sldId id="356" r:id="rId14"/>
    <p:sldId id="368" r:id="rId15"/>
    <p:sldId id="357" r:id="rId16"/>
    <p:sldId id="371" r:id="rId17"/>
    <p:sldId id="300" r:id="rId18"/>
    <p:sldId id="301" r:id="rId19"/>
    <p:sldId id="302" r:id="rId20"/>
    <p:sldId id="303" r:id="rId21"/>
    <p:sldId id="399" r:id="rId22"/>
    <p:sldId id="305" r:id="rId23"/>
    <p:sldId id="397" r:id="rId24"/>
    <p:sldId id="400" r:id="rId25"/>
    <p:sldId id="309" r:id="rId26"/>
    <p:sldId id="310" r:id="rId27"/>
    <p:sldId id="358" r:id="rId28"/>
    <p:sldId id="372" r:id="rId29"/>
    <p:sldId id="436" r:id="rId30"/>
    <p:sldId id="433" r:id="rId31"/>
    <p:sldId id="311" r:id="rId32"/>
    <p:sldId id="428" r:id="rId33"/>
    <p:sldId id="429" r:id="rId34"/>
    <p:sldId id="430" r:id="rId35"/>
    <p:sldId id="312" r:id="rId36"/>
    <p:sldId id="313" r:id="rId37"/>
    <p:sldId id="314" r:id="rId38"/>
    <p:sldId id="315" r:id="rId39"/>
    <p:sldId id="316" r:id="rId40"/>
    <p:sldId id="317" r:id="rId41"/>
    <p:sldId id="318" r:id="rId42"/>
    <p:sldId id="359" r:id="rId43"/>
    <p:sldId id="373" r:id="rId44"/>
    <p:sldId id="319" r:id="rId45"/>
    <p:sldId id="320" r:id="rId46"/>
    <p:sldId id="403" r:id="rId47"/>
    <p:sldId id="406" r:id="rId48"/>
    <p:sldId id="321" r:id="rId49"/>
    <p:sldId id="322" r:id="rId50"/>
    <p:sldId id="323" r:id="rId51"/>
    <p:sldId id="324" r:id="rId52"/>
    <p:sldId id="325" r:id="rId53"/>
    <p:sldId id="326" r:id="rId54"/>
    <p:sldId id="327" r:id="rId55"/>
    <p:sldId id="328" r:id="rId56"/>
    <p:sldId id="329" r:id="rId57"/>
    <p:sldId id="330" r:id="rId58"/>
    <p:sldId id="378" r:id="rId59"/>
  </p:sldIdLst>
  <p:sldSz cx="7315200" cy="5486400" type="B5JIS"/>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1728">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009" autoAdjust="0"/>
    <p:restoredTop sz="94660"/>
  </p:normalViewPr>
  <p:slideViewPr>
    <p:cSldViewPr>
      <p:cViewPr varScale="1">
        <p:scale>
          <a:sx n="87" d="100"/>
          <a:sy n="87" d="100"/>
        </p:scale>
        <p:origin x="-582" y="-90"/>
      </p:cViewPr>
      <p:guideLst>
        <p:guide orient="horz" pos="1728"/>
        <p:guide pos="2304"/>
      </p:guideLst>
    </p:cSldViewPr>
  </p:slideViewPr>
  <p:notesTextViewPr>
    <p:cViewPr>
      <p:scale>
        <a:sx n="100" d="100"/>
        <a:sy n="100" d="100"/>
      </p:scale>
      <p:origin x="0" y="0"/>
    </p:cViewPr>
  </p:notesTextViewPr>
  <p:sorterViewPr>
    <p:cViewPr>
      <p:scale>
        <a:sx n="66" d="100"/>
        <a:sy n="66" d="100"/>
      </p:scale>
      <p:origin x="0" y="378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defRPr>
            </a:lvl1pPr>
          </a:lstStyle>
          <a:p>
            <a:pPr>
              <a:defRPr/>
            </a:pPr>
            <a:fld id="{167374D2-B5B2-4FE2-BDCB-BE243BFCAD08}" type="datetimeFigureOut">
              <a:rPr lang="en-US"/>
              <a:pPr>
                <a:defRPr/>
              </a:pPr>
              <a:t>4/18/2019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865467C-D9BC-48B3-8269-E3DAC28AA5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ln>
            <a:miter lim="800000"/>
            <a:headEnd/>
            <a:tailEnd/>
          </a:ln>
        </p:spPr>
        <p:txBody>
          <a:bodyPr/>
          <a:lstStyle/>
          <a:p>
            <a:fld id="{0DA92FD8-0858-4092-BDBC-6C02BF3D1502}" type="slidenum">
              <a:rPr lang="en-US" smtClean="0"/>
              <a:pPr/>
              <a:t>14</a:t>
            </a:fld>
            <a:endParaRPr lang="en-US" smtClean="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ln>
            <a:miter lim="800000"/>
            <a:headEnd/>
            <a:tailEnd/>
          </a:ln>
        </p:spPr>
        <p:txBody>
          <a:bodyPr/>
          <a:lstStyle/>
          <a:p>
            <a:fld id="{B5BC4168-FD37-4054-BA83-ADDF6997C12C}" type="slidenum">
              <a:rPr lang="en-US" smtClean="0"/>
              <a:pPr/>
              <a:t>42</a:t>
            </a:fld>
            <a:endParaRPr 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704340"/>
            <a:ext cx="6217920" cy="1176020"/>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3108960"/>
            <a:ext cx="5120640" cy="1402080"/>
          </a:xfrm>
        </p:spPr>
        <p:txBody>
          <a:bodyPr/>
          <a:lstStyle>
            <a:lvl1pPr marL="0" indent="0" algn="ctr">
              <a:buNone/>
              <a:defRPr>
                <a:solidFill>
                  <a:schemeClr val="tx1">
                    <a:tint val="75000"/>
                  </a:schemeClr>
                </a:solidFill>
              </a:defRPr>
            </a:lvl1pPr>
            <a:lvl2pPr marL="365760" indent="0" algn="ctr">
              <a:buNone/>
              <a:defRPr>
                <a:solidFill>
                  <a:schemeClr val="tx1">
                    <a:tint val="75000"/>
                  </a:schemeClr>
                </a:solidFill>
              </a:defRPr>
            </a:lvl2pPr>
            <a:lvl3pPr marL="731520" indent="0" algn="ctr">
              <a:buNone/>
              <a:defRPr>
                <a:solidFill>
                  <a:schemeClr val="tx1">
                    <a:tint val="75000"/>
                  </a:schemeClr>
                </a:solidFill>
              </a:defRPr>
            </a:lvl3pPr>
            <a:lvl4pPr marL="1097280" indent="0" algn="ctr">
              <a:buNone/>
              <a:defRPr>
                <a:solidFill>
                  <a:schemeClr val="tx1">
                    <a:tint val="75000"/>
                  </a:schemeClr>
                </a:solidFill>
              </a:defRPr>
            </a:lvl4pPr>
            <a:lvl5pPr marL="1463040" indent="0" algn="ctr">
              <a:buNone/>
              <a:defRPr>
                <a:solidFill>
                  <a:schemeClr val="tx1">
                    <a:tint val="75000"/>
                  </a:schemeClr>
                </a:solidFill>
              </a:defRPr>
            </a:lvl5pPr>
            <a:lvl6pPr marL="1828800" indent="0" algn="ctr">
              <a:buNone/>
              <a:defRPr>
                <a:solidFill>
                  <a:schemeClr val="tx1">
                    <a:tint val="75000"/>
                  </a:schemeClr>
                </a:solidFill>
              </a:defRPr>
            </a:lvl6pPr>
            <a:lvl7pPr marL="2194560" indent="0" algn="ctr">
              <a:buNone/>
              <a:defRPr>
                <a:solidFill>
                  <a:schemeClr val="tx1">
                    <a:tint val="75000"/>
                  </a:schemeClr>
                </a:solidFill>
              </a:defRPr>
            </a:lvl7pPr>
            <a:lvl8pPr marL="2560320" indent="0" algn="ctr">
              <a:buNone/>
              <a:defRPr>
                <a:solidFill>
                  <a:schemeClr val="tx1">
                    <a:tint val="75000"/>
                  </a:schemeClr>
                </a:solidFill>
              </a:defRPr>
            </a:lvl8pPr>
            <a:lvl9pPr marL="29260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56A1F07-F728-4248-AF59-40E1ADD76B51}" type="datetimeFigureOut">
              <a:rPr lang="en-US"/>
              <a:pPr>
                <a:defRPr/>
              </a:pPr>
              <a:t>4/18/2019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24680E-473C-4DFF-9C67-B913001B82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88CF5B-26F4-47A8-B8D4-53DAF04436FD}" type="datetimeFigureOut">
              <a:rPr lang="en-US"/>
              <a:pPr>
                <a:defRPr/>
              </a:pPr>
              <a:t>4/18/2019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D6980D-8C49-40DC-A5A4-B74B3379AC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175260"/>
            <a:ext cx="1316990" cy="37452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175260"/>
            <a:ext cx="3829050" cy="37452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EAF28B-0136-4893-9C8F-9AA0B4E63DAB}" type="datetimeFigureOut">
              <a:rPr lang="en-US"/>
              <a:pPr>
                <a:defRPr/>
              </a:pPr>
              <a:t>4/18/2019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2744D7-7886-4FB8-9A5A-43620C913A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BBD656-E571-41A8-957A-4092654BDD48}" type="datetimeFigureOut">
              <a:rPr lang="en-US"/>
              <a:pPr>
                <a:defRPr/>
              </a:pPr>
              <a:t>4/18/2019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F4888D-9BA5-435F-A29A-810B963B11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3525520"/>
            <a:ext cx="6217920" cy="1089660"/>
          </a:xfrm>
        </p:spPr>
        <p:txBody>
          <a:bodyPr anchor="t"/>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2325371"/>
            <a:ext cx="6217920" cy="1200150"/>
          </a:xfrm>
        </p:spPr>
        <p:txBody>
          <a:bodyPr anchor="b"/>
          <a:lstStyle>
            <a:lvl1pPr marL="0" indent="0">
              <a:buNone/>
              <a:defRPr sz="1600">
                <a:solidFill>
                  <a:schemeClr val="tx1">
                    <a:tint val="75000"/>
                  </a:schemeClr>
                </a:solidFill>
              </a:defRPr>
            </a:lvl1pPr>
            <a:lvl2pPr marL="365760" indent="0">
              <a:buNone/>
              <a:defRPr sz="1400">
                <a:solidFill>
                  <a:schemeClr val="tx1">
                    <a:tint val="75000"/>
                  </a:schemeClr>
                </a:solidFill>
              </a:defRPr>
            </a:lvl2pPr>
            <a:lvl3pPr marL="731520" indent="0">
              <a:buNone/>
              <a:defRPr sz="1300">
                <a:solidFill>
                  <a:schemeClr val="tx1">
                    <a:tint val="75000"/>
                  </a:schemeClr>
                </a:solidFill>
              </a:defRPr>
            </a:lvl3pPr>
            <a:lvl4pPr marL="1097280" indent="0">
              <a:buNone/>
              <a:defRPr sz="1100">
                <a:solidFill>
                  <a:schemeClr val="tx1">
                    <a:tint val="75000"/>
                  </a:schemeClr>
                </a:solidFill>
              </a:defRPr>
            </a:lvl4pPr>
            <a:lvl5pPr marL="1463040" indent="0">
              <a:buNone/>
              <a:defRPr sz="1100">
                <a:solidFill>
                  <a:schemeClr val="tx1">
                    <a:tint val="75000"/>
                  </a:schemeClr>
                </a:solidFill>
              </a:defRPr>
            </a:lvl5pPr>
            <a:lvl6pPr marL="1828800" indent="0">
              <a:buNone/>
              <a:defRPr sz="1100">
                <a:solidFill>
                  <a:schemeClr val="tx1">
                    <a:tint val="75000"/>
                  </a:schemeClr>
                </a:solidFill>
              </a:defRPr>
            </a:lvl6pPr>
            <a:lvl7pPr marL="2194560" indent="0">
              <a:buNone/>
              <a:defRPr sz="1100">
                <a:solidFill>
                  <a:schemeClr val="tx1">
                    <a:tint val="75000"/>
                  </a:schemeClr>
                </a:solidFill>
              </a:defRPr>
            </a:lvl7pPr>
            <a:lvl8pPr marL="2560320" indent="0">
              <a:buNone/>
              <a:defRPr sz="1100">
                <a:solidFill>
                  <a:schemeClr val="tx1">
                    <a:tint val="75000"/>
                  </a:schemeClr>
                </a:solidFill>
              </a:defRPr>
            </a:lvl8pPr>
            <a:lvl9pPr marL="2926080"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1848CC9-7325-464F-AD63-10842953888F}" type="datetimeFigureOut">
              <a:rPr lang="en-US"/>
              <a:pPr>
                <a:defRPr/>
              </a:pPr>
              <a:t>4/18/2019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0C66CF-A2F0-4155-96A6-90EC5AD7CA6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1023620"/>
            <a:ext cx="2573020" cy="289687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1023620"/>
            <a:ext cx="2573020" cy="289687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17A4B2-B8B0-4AB4-8F0F-F0794854BF17}" type="datetimeFigureOut">
              <a:rPr lang="en-US"/>
              <a:pPr>
                <a:defRPr/>
              </a:pPr>
              <a:t>4/18/2019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B96876-F32B-4DBD-B000-A4E03E8437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219710"/>
            <a:ext cx="6583680" cy="914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1228090"/>
            <a:ext cx="3232150" cy="511810"/>
          </a:xfrm>
        </p:spPr>
        <p:txBody>
          <a:bodyPr anchor="b"/>
          <a:lstStyle>
            <a:lvl1pPr marL="0" indent="0">
              <a:buNone/>
              <a:defRPr sz="1900" b="1"/>
            </a:lvl1pPr>
            <a:lvl2pPr marL="365760" indent="0">
              <a:buNone/>
              <a:defRPr sz="1600" b="1"/>
            </a:lvl2pPr>
            <a:lvl3pPr marL="731520" indent="0">
              <a:buNone/>
              <a:defRPr sz="1400" b="1"/>
            </a:lvl3pPr>
            <a:lvl4pPr marL="1097280" indent="0">
              <a:buNone/>
              <a:defRPr sz="1300" b="1"/>
            </a:lvl4pPr>
            <a:lvl5pPr marL="1463040" indent="0">
              <a:buNone/>
              <a:defRPr sz="1300" b="1"/>
            </a:lvl5pPr>
            <a:lvl6pPr marL="1828800" indent="0">
              <a:buNone/>
              <a:defRPr sz="1300" b="1"/>
            </a:lvl6pPr>
            <a:lvl7pPr marL="2194560" indent="0">
              <a:buNone/>
              <a:defRPr sz="1300" b="1"/>
            </a:lvl7pPr>
            <a:lvl8pPr marL="2560320" indent="0">
              <a:buNone/>
              <a:defRPr sz="1300" b="1"/>
            </a:lvl8pPr>
            <a:lvl9pPr marL="2926080"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365760" y="1739900"/>
            <a:ext cx="3232150" cy="316103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1228090"/>
            <a:ext cx="3233420" cy="511810"/>
          </a:xfrm>
        </p:spPr>
        <p:txBody>
          <a:bodyPr anchor="b"/>
          <a:lstStyle>
            <a:lvl1pPr marL="0" indent="0">
              <a:buNone/>
              <a:defRPr sz="1900" b="1"/>
            </a:lvl1pPr>
            <a:lvl2pPr marL="365760" indent="0">
              <a:buNone/>
              <a:defRPr sz="1600" b="1"/>
            </a:lvl2pPr>
            <a:lvl3pPr marL="731520" indent="0">
              <a:buNone/>
              <a:defRPr sz="1400" b="1"/>
            </a:lvl3pPr>
            <a:lvl4pPr marL="1097280" indent="0">
              <a:buNone/>
              <a:defRPr sz="1300" b="1"/>
            </a:lvl4pPr>
            <a:lvl5pPr marL="1463040" indent="0">
              <a:buNone/>
              <a:defRPr sz="1300" b="1"/>
            </a:lvl5pPr>
            <a:lvl6pPr marL="1828800" indent="0">
              <a:buNone/>
              <a:defRPr sz="1300" b="1"/>
            </a:lvl6pPr>
            <a:lvl7pPr marL="2194560" indent="0">
              <a:buNone/>
              <a:defRPr sz="1300" b="1"/>
            </a:lvl7pPr>
            <a:lvl8pPr marL="2560320" indent="0">
              <a:buNone/>
              <a:defRPr sz="1300" b="1"/>
            </a:lvl8pPr>
            <a:lvl9pPr marL="2926080"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3716020" y="1739900"/>
            <a:ext cx="3233420" cy="316103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403F61D-B1B5-4AE3-9883-B5EAE7CB28A7}" type="datetimeFigureOut">
              <a:rPr lang="en-US"/>
              <a:pPr>
                <a:defRPr/>
              </a:pPr>
              <a:t>4/18/2019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3874AAB-CEC8-4616-A621-F7027F08CC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B8228B7-EE89-44BE-B46D-220FFC8EC8B3}" type="datetimeFigureOut">
              <a:rPr lang="en-US"/>
              <a:pPr>
                <a:defRPr/>
              </a:pPr>
              <a:t>4/18/2019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9EE0F0-9CF8-4D6C-A96C-EF3561948A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85731D-583F-4455-BA83-1ED2AA888545}" type="datetimeFigureOut">
              <a:rPr lang="en-US"/>
              <a:pPr>
                <a:defRPr/>
              </a:pPr>
              <a:t>4/18/2019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4368321-A53B-4FFA-A482-03CD597D67A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218440"/>
            <a:ext cx="2406650" cy="929640"/>
          </a:xfrm>
        </p:spPr>
        <p:txBody>
          <a:bodyPr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2860040" y="218441"/>
            <a:ext cx="4089400" cy="4682490"/>
          </a:xfrm>
        </p:spPr>
        <p:txBody>
          <a:bodyPr/>
          <a:lstStyle>
            <a:lvl1pPr>
              <a:defRPr sz="26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1148081"/>
            <a:ext cx="2406650" cy="3752850"/>
          </a:xfrm>
        </p:spPr>
        <p:txBody>
          <a:bodyPr/>
          <a:lstStyle>
            <a:lvl1pPr marL="0" indent="0">
              <a:buNone/>
              <a:defRPr sz="1100"/>
            </a:lvl1pPr>
            <a:lvl2pPr marL="365760" indent="0">
              <a:buNone/>
              <a:defRPr sz="1000"/>
            </a:lvl2pPr>
            <a:lvl3pPr marL="731520" indent="0">
              <a:buNone/>
              <a:defRPr sz="800"/>
            </a:lvl3pPr>
            <a:lvl4pPr marL="1097280" indent="0">
              <a:buNone/>
              <a:defRPr sz="700"/>
            </a:lvl4pPr>
            <a:lvl5pPr marL="1463040" indent="0">
              <a:buNone/>
              <a:defRPr sz="700"/>
            </a:lvl5pPr>
            <a:lvl6pPr marL="1828800" indent="0">
              <a:buNone/>
              <a:defRPr sz="700"/>
            </a:lvl6pPr>
            <a:lvl7pPr marL="2194560" indent="0">
              <a:buNone/>
              <a:defRPr sz="700"/>
            </a:lvl7pPr>
            <a:lvl8pPr marL="2560320" indent="0">
              <a:buNone/>
              <a:defRPr sz="700"/>
            </a:lvl8pPr>
            <a:lvl9pPr marL="2926080" indent="0">
              <a:buNone/>
              <a:defRPr sz="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B49551-B15D-45AB-AA59-AF535F732B75}" type="datetimeFigureOut">
              <a:rPr lang="en-US"/>
              <a:pPr>
                <a:defRPr/>
              </a:pPr>
              <a:t>4/18/2019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1C8856-FB28-441D-9508-FD1F17B753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3840480"/>
            <a:ext cx="4389120" cy="453390"/>
          </a:xfrm>
        </p:spPr>
        <p:txBody>
          <a:bodyPr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1433830" y="490220"/>
            <a:ext cx="4389120" cy="3291840"/>
          </a:xfrm>
        </p:spPr>
        <p:txBody>
          <a:bodyPr rtlCol="0">
            <a:normAutofit/>
          </a:bodyPr>
          <a:lstStyle>
            <a:lvl1pPr marL="0" indent="0">
              <a:buNone/>
              <a:defRPr sz="2600"/>
            </a:lvl1pPr>
            <a:lvl2pPr marL="365760" indent="0">
              <a:buNone/>
              <a:defRPr sz="2200"/>
            </a:lvl2pPr>
            <a:lvl3pPr marL="731520" indent="0">
              <a:buNone/>
              <a:defRPr sz="190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pPr lvl="0"/>
            <a:endParaRPr lang="en-US" noProof="0" smtClean="0"/>
          </a:p>
        </p:txBody>
      </p:sp>
      <p:sp>
        <p:nvSpPr>
          <p:cNvPr id="4" name="Text Placeholder 3"/>
          <p:cNvSpPr>
            <a:spLocks noGrp="1"/>
          </p:cNvSpPr>
          <p:nvPr>
            <p:ph type="body" sz="half" idx="2"/>
          </p:nvPr>
        </p:nvSpPr>
        <p:spPr>
          <a:xfrm>
            <a:off x="1433830" y="4293870"/>
            <a:ext cx="4389120" cy="643890"/>
          </a:xfrm>
        </p:spPr>
        <p:txBody>
          <a:bodyPr/>
          <a:lstStyle>
            <a:lvl1pPr marL="0" indent="0">
              <a:buNone/>
              <a:defRPr sz="1100"/>
            </a:lvl1pPr>
            <a:lvl2pPr marL="365760" indent="0">
              <a:buNone/>
              <a:defRPr sz="1000"/>
            </a:lvl2pPr>
            <a:lvl3pPr marL="731520" indent="0">
              <a:buNone/>
              <a:defRPr sz="800"/>
            </a:lvl3pPr>
            <a:lvl4pPr marL="1097280" indent="0">
              <a:buNone/>
              <a:defRPr sz="700"/>
            </a:lvl4pPr>
            <a:lvl5pPr marL="1463040" indent="0">
              <a:buNone/>
              <a:defRPr sz="700"/>
            </a:lvl5pPr>
            <a:lvl6pPr marL="1828800" indent="0">
              <a:buNone/>
              <a:defRPr sz="700"/>
            </a:lvl6pPr>
            <a:lvl7pPr marL="2194560" indent="0">
              <a:buNone/>
              <a:defRPr sz="700"/>
            </a:lvl7pPr>
            <a:lvl8pPr marL="2560320" indent="0">
              <a:buNone/>
              <a:defRPr sz="700"/>
            </a:lvl8pPr>
            <a:lvl9pPr marL="2926080" indent="0">
              <a:buNone/>
              <a:defRPr sz="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238BF6-3964-43AE-8593-ABCBFEDC5CCB}" type="datetimeFigureOut">
              <a:rPr lang="en-US"/>
              <a:pPr>
                <a:defRPr/>
              </a:pPr>
              <a:t>4/18/2019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D08F67-4917-49A6-B3B0-06AB126724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65125" y="219075"/>
            <a:ext cx="6584950" cy="914400"/>
          </a:xfrm>
          <a:prstGeom prst="rect">
            <a:avLst/>
          </a:prstGeom>
          <a:noFill/>
          <a:ln w="9525">
            <a:noFill/>
            <a:miter lim="800000"/>
            <a:headEnd/>
            <a:tailEnd/>
          </a:ln>
        </p:spPr>
        <p:txBody>
          <a:bodyPr vert="horz" wrap="square" lIns="73152" tIns="36576" rIns="73152" bIns="36576"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65125" y="1279525"/>
            <a:ext cx="6584950" cy="3621088"/>
          </a:xfrm>
          <a:prstGeom prst="rect">
            <a:avLst/>
          </a:prstGeom>
          <a:noFill/>
          <a:ln w="9525">
            <a:noFill/>
            <a:miter lim="800000"/>
            <a:headEnd/>
            <a:tailEnd/>
          </a:ln>
        </p:spPr>
        <p:txBody>
          <a:bodyPr vert="horz" wrap="square" lIns="73152" tIns="36576" rIns="73152" bIns="3657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65125" y="5084763"/>
            <a:ext cx="1708150" cy="292100"/>
          </a:xfrm>
          <a:prstGeom prst="rect">
            <a:avLst/>
          </a:prstGeom>
        </p:spPr>
        <p:txBody>
          <a:bodyPr vert="horz" lIns="73152" tIns="36576" rIns="73152" bIns="36576" rtlCol="0" anchor="ctr"/>
          <a:lstStyle>
            <a:lvl1pPr algn="l" eaLnBrk="1" hangingPunct="1">
              <a:defRPr sz="1000">
                <a:solidFill>
                  <a:schemeClr val="tx1">
                    <a:tint val="75000"/>
                  </a:schemeClr>
                </a:solidFill>
                <a:latin typeface="Arial" pitchFamily="34" charset="0"/>
              </a:defRPr>
            </a:lvl1pPr>
          </a:lstStyle>
          <a:p>
            <a:pPr>
              <a:defRPr/>
            </a:pPr>
            <a:fld id="{E351AAAB-F57B-4452-87E8-E75CDB01CCB8}" type="datetimeFigureOut">
              <a:rPr lang="en-US"/>
              <a:pPr>
                <a:defRPr/>
              </a:pPr>
              <a:t>4/18/2019</a:t>
            </a:fld>
            <a:endParaRPr lang="en-US"/>
          </a:p>
        </p:txBody>
      </p:sp>
      <p:sp>
        <p:nvSpPr>
          <p:cNvPr id="5" name="Footer Placeholder 4"/>
          <p:cNvSpPr>
            <a:spLocks noGrp="1"/>
          </p:cNvSpPr>
          <p:nvPr>
            <p:ph type="ftr" sz="quarter" idx="3"/>
          </p:nvPr>
        </p:nvSpPr>
        <p:spPr>
          <a:xfrm>
            <a:off x="2498725" y="5084763"/>
            <a:ext cx="2317750" cy="292100"/>
          </a:xfrm>
          <a:prstGeom prst="rect">
            <a:avLst/>
          </a:prstGeom>
        </p:spPr>
        <p:txBody>
          <a:bodyPr vert="horz" lIns="73152" tIns="36576" rIns="73152" bIns="36576" rtlCol="0" anchor="ctr"/>
          <a:lstStyle>
            <a:lvl1pPr algn="ctr" eaLnBrk="1" hangingPunct="1">
              <a:defRPr sz="1000">
                <a:solidFill>
                  <a:schemeClr val="tx1">
                    <a:tint val="75000"/>
                  </a:schemeClr>
                </a:solidFill>
                <a:latin typeface="Arial" pitchFamily="34" charset="0"/>
              </a:defRPr>
            </a:lvl1pPr>
          </a:lstStyle>
          <a:p>
            <a:pPr>
              <a:defRPr/>
            </a:pPr>
            <a:endParaRPr lang="en-US"/>
          </a:p>
        </p:txBody>
      </p:sp>
      <p:sp>
        <p:nvSpPr>
          <p:cNvPr id="6" name="Slide Number Placeholder 5"/>
          <p:cNvSpPr>
            <a:spLocks noGrp="1"/>
          </p:cNvSpPr>
          <p:nvPr>
            <p:ph type="sldNum" sz="quarter" idx="4"/>
          </p:nvPr>
        </p:nvSpPr>
        <p:spPr>
          <a:xfrm>
            <a:off x="5241925" y="5084763"/>
            <a:ext cx="1708150" cy="292100"/>
          </a:xfrm>
          <a:prstGeom prst="rect">
            <a:avLst/>
          </a:prstGeom>
        </p:spPr>
        <p:txBody>
          <a:bodyPr vert="horz" wrap="square" lIns="73152" tIns="36576" rIns="73152" bIns="36576" numCol="1" anchor="ctr" anchorCtr="0" compatLnSpc="1">
            <a:prstTxWarp prst="textNoShape">
              <a:avLst/>
            </a:prstTxWarp>
          </a:bodyPr>
          <a:lstStyle>
            <a:lvl1pPr algn="r" eaLnBrk="1" hangingPunct="1">
              <a:defRPr sz="1000">
                <a:solidFill>
                  <a:srgbClr val="898989"/>
                </a:solidFill>
              </a:defRPr>
            </a:lvl1pPr>
          </a:lstStyle>
          <a:p>
            <a:pPr>
              <a:defRPr/>
            </a:pPr>
            <a:fld id="{9573C0A5-EB37-4689-BB3B-F159E6092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ctr" defTabSz="730250" rtl="0" eaLnBrk="0" fontAlgn="base" hangingPunct="0">
        <a:spcBef>
          <a:spcPct val="0"/>
        </a:spcBef>
        <a:spcAft>
          <a:spcPct val="0"/>
        </a:spcAft>
        <a:defRPr sz="3500" kern="1200">
          <a:solidFill>
            <a:schemeClr val="tx1"/>
          </a:solidFill>
          <a:latin typeface="+mj-lt"/>
          <a:ea typeface="+mj-ea"/>
          <a:cs typeface="+mj-cs"/>
        </a:defRPr>
      </a:lvl1pPr>
      <a:lvl2pPr algn="ctr" defTabSz="730250" rtl="0" eaLnBrk="0" fontAlgn="base" hangingPunct="0">
        <a:spcBef>
          <a:spcPct val="0"/>
        </a:spcBef>
        <a:spcAft>
          <a:spcPct val="0"/>
        </a:spcAft>
        <a:defRPr sz="3500">
          <a:solidFill>
            <a:schemeClr val="tx1"/>
          </a:solidFill>
          <a:latin typeface="Calibri" pitchFamily="34" charset="0"/>
        </a:defRPr>
      </a:lvl2pPr>
      <a:lvl3pPr algn="ctr" defTabSz="730250" rtl="0" eaLnBrk="0" fontAlgn="base" hangingPunct="0">
        <a:spcBef>
          <a:spcPct val="0"/>
        </a:spcBef>
        <a:spcAft>
          <a:spcPct val="0"/>
        </a:spcAft>
        <a:defRPr sz="3500">
          <a:solidFill>
            <a:schemeClr val="tx1"/>
          </a:solidFill>
          <a:latin typeface="Calibri" pitchFamily="34" charset="0"/>
        </a:defRPr>
      </a:lvl3pPr>
      <a:lvl4pPr algn="ctr" defTabSz="730250" rtl="0" eaLnBrk="0" fontAlgn="base" hangingPunct="0">
        <a:spcBef>
          <a:spcPct val="0"/>
        </a:spcBef>
        <a:spcAft>
          <a:spcPct val="0"/>
        </a:spcAft>
        <a:defRPr sz="3500">
          <a:solidFill>
            <a:schemeClr val="tx1"/>
          </a:solidFill>
          <a:latin typeface="Calibri" pitchFamily="34" charset="0"/>
        </a:defRPr>
      </a:lvl4pPr>
      <a:lvl5pPr algn="ctr" defTabSz="730250" rtl="0" eaLnBrk="0" fontAlgn="base" hangingPunct="0">
        <a:spcBef>
          <a:spcPct val="0"/>
        </a:spcBef>
        <a:spcAft>
          <a:spcPct val="0"/>
        </a:spcAft>
        <a:defRPr sz="3500">
          <a:solidFill>
            <a:schemeClr val="tx1"/>
          </a:solidFill>
          <a:latin typeface="Calibri" pitchFamily="34" charset="0"/>
        </a:defRPr>
      </a:lvl5pPr>
      <a:lvl6pPr marL="457200" algn="ctr" defTabSz="730250" rtl="0" fontAlgn="base">
        <a:spcBef>
          <a:spcPct val="0"/>
        </a:spcBef>
        <a:spcAft>
          <a:spcPct val="0"/>
        </a:spcAft>
        <a:defRPr sz="3500">
          <a:solidFill>
            <a:schemeClr val="tx1"/>
          </a:solidFill>
          <a:latin typeface="Calibri" pitchFamily="34" charset="0"/>
        </a:defRPr>
      </a:lvl6pPr>
      <a:lvl7pPr marL="914400" algn="ctr" defTabSz="730250" rtl="0" fontAlgn="base">
        <a:spcBef>
          <a:spcPct val="0"/>
        </a:spcBef>
        <a:spcAft>
          <a:spcPct val="0"/>
        </a:spcAft>
        <a:defRPr sz="3500">
          <a:solidFill>
            <a:schemeClr val="tx1"/>
          </a:solidFill>
          <a:latin typeface="Calibri" pitchFamily="34" charset="0"/>
        </a:defRPr>
      </a:lvl7pPr>
      <a:lvl8pPr marL="1371600" algn="ctr" defTabSz="730250" rtl="0" fontAlgn="base">
        <a:spcBef>
          <a:spcPct val="0"/>
        </a:spcBef>
        <a:spcAft>
          <a:spcPct val="0"/>
        </a:spcAft>
        <a:defRPr sz="3500">
          <a:solidFill>
            <a:schemeClr val="tx1"/>
          </a:solidFill>
          <a:latin typeface="Calibri" pitchFamily="34" charset="0"/>
        </a:defRPr>
      </a:lvl8pPr>
      <a:lvl9pPr marL="1828800" algn="ctr" defTabSz="730250" rtl="0" fontAlgn="base">
        <a:spcBef>
          <a:spcPct val="0"/>
        </a:spcBef>
        <a:spcAft>
          <a:spcPct val="0"/>
        </a:spcAft>
        <a:defRPr sz="3500">
          <a:solidFill>
            <a:schemeClr val="tx1"/>
          </a:solidFill>
          <a:latin typeface="Calibri" pitchFamily="34" charset="0"/>
        </a:defRPr>
      </a:lvl9pPr>
    </p:titleStyle>
    <p:bodyStyle>
      <a:lvl1pPr marL="273050" indent="-273050" algn="l" defTabSz="730250" rtl="0" eaLnBrk="0" fontAlgn="base" hangingPunct="0">
        <a:spcBef>
          <a:spcPct val="20000"/>
        </a:spcBef>
        <a:spcAft>
          <a:spcPct val="0"/>
        </a:spcAft>
        <a:buFont typeface="Arial" pitchFamily="34" charset="0"/>
        <a:buChar char="•"/>
        <a:defRPr sz="2600" kern="1200">
          <a:solidFill>
            <a:schemeClr val="tx1"/>
          </a:solidFill>
          <a:latin typeface="+mn-lt"/>
          <a:ea typeface="+mn-ea"/>
          <a:cs typeface="+mn-cs"/>
        </a:defRPr>
      </a:lvl1pPr>
      <a:lvl2pPr marL="593725" indent="-228600" algn="l" defTabSz="73025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914400" indent="-182563" algn="l" defTabSz="730250" rtl="0" eaLnBrk="0" fontAlgn="base" hangingPunct="0">
        <a:spcBef>
          <a:spcPct val="20000"/>
        </a:spcBef>
        <a:spcAft>
          <a:spcPct val="0"/>
        </a:spcAft>
        <a:buFont typeface="Arial" pitchFamily="34" charset="0"/>
        <a:buChar char="•"/>
        <a:defRPr sz="1900" kern="1200">
          <a:solidFill>
            <a:schemeClr val="tx1"/>
          </a:solidFill>
          <a:latin typeface="+mn-lt"/>
          <a:ea typeface="+mn-ea"/>
          <a:cs typeface="+mn-cs"/>
        </a:defRPr>
      </a:lvl3pPr>
      <a:lvl4pPr marL="1279525" indent="-182563" algn="l" defTabSz="73025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1644650" indent="-182563" algn="l" defTabSz="73025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011680" indent="-182880" algn="l" defTabSz="73152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77440" indent="-182880" algn="l" defTabSz="73152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43200" indent="-182880" algn="l" defTabSz="73152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08960" indent="-182880" algn="l" defTabSz="73152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31520" rtl="0" eaLnBrk="1" latinLnBrk="0" hangingPunct="1">
        <a:defRPr sz="1400" kern="1200">
          <a:solidFill>
            <a:schemeClr val="tx1"/>
          </a:solidFill>
          <a:latin typeface="+mn-lt"/>
          <a:ea typeface="+mn-ea"/>
          <a:cs typeface="+mn-cs"/>
        </a:defRPr>
      </a:lvl1pPr>
      <a:lvl2pPr marL="365760" algn="l" defTabSz="731520" rtl="0" eaLnBrk="1" latinLnBrk="0" hangingPunct="1">
        <a:defRPr sz="1400" kern="1200">
          <a:solidFill>
            <a:schemeClr val="tx1"/>
          </a:solidFill>
          <a:latin typeface="+mn-lt"/>
          <a:ea typeface="+mn-ea"/>
          <a:cs typeface="+mn-cs"/>
        </a:defRPr>
      </a:lvl2pPr>
      <a:lvl3pPr marL="731520" algn="l" defTabSz="731520" rtl="0" eaLnBrk="1" latinLnBrk="0" hangingPunct="1">
        <a:defRPr sz="1400" kern="1200">
          <a:solidFill>
            <a:schemeClr val="tx1"/>
          </a:solidFill>
          <a:latin typeface="+mn-lt"/>
          <a:ea typeface="+mn-ea"/>
          <a:cs typeface="+mn-cs"/>
        </a:defRPr>
      </a:lvl3pPr>
      <a:lvl4pPr marL="1097280" algn="l" defTabSz="731520" rtl="0" eaLnBrk="1" latinLnBrk="0" hangingPunct="1">
        <a:defRPr sz="1400" kern="1200">
          <a:solidFill>
            <a:schemeClr val="tx1"/>
          </a:solidFill>
          <a:latin typeface="+mn-lt"/>
          <a:ea typeface="+mn-ea"/>
          <a:cs typeface="+mn-cs"/>
        </a:defRPr>
      </a:lvl4pPr>
      <a:lvl5pPr marL="1463040" algn="l" defTabSz="731520" rtl="0" eaLnBrk="1" latinLnBrk="0" hangingPunct="1">
        <a:defRPr sz="1400" kern="1200">
          <a:solidFill>
            <a:schemeClr val="tx1"/>
          </a:solidFill>
          <a:latin typeface="+mn-lt"/>
          <a:ea typeface="+mn-ea"/>
          <a:cs typeface="+mn-cs"/>
        </a:defRPr>
      </a:lvl5pPr>
      <a:lvl6pPr marL="1828800" algn="l" defTabSz="731520" rtl="0" eaLnBrk="1" latinLnBrk="0" hangingPunct="1">
        <a:defRPr sz="1400" kern="1200">
          <a:solidFill>
            <a:schemeClr val="tx1"/>
          </a:solidFill>
          <a:latin typeface="+mn-lt"/>
          <a:ea typeface="+mn-ea"/>
          <a:cs typeface="+mn-cs"/>
        </a:defRPr>
      </a:lvl6pPr>
      <a:lvl7pPr marL="2194560" algn="l" defTabSz="731520" rtl="0" eaLnBrk="1" latinLnBrk="0" hangingPunct="1">
        <a:defRPr sz="1400" kern="1200">
          <a:solidFill>
            <a:schemeClr val="tx1"/>
          </a:solidFill>
          <a:latin typeface="+mn-lt"/>
          <a:ea typeface="+mn-ea"/>
          <a:cs typeface="+mn-cs"/>
        </a:defRPr>
      </a:lvl7pPr>
      <a:lvl8pPr marL="2560320" algn="l" defTabSz="731520" rtl="0" eaLnBrk="1" latinLnBrk="0" hangingPunct="1">
        <a:defRPr sz="1400" kern="1200">
          <a:solidFill>
            <a:schemeClr val="tx1"/>
          </a:solidFill>
          <a:latin typeface="+mn-lt"/>
          <a:ea typeface="+mn-ea"/>
          <a:cs typeface="+mn-cs"/>
        </a:defRPr>
      </a:lvl8pPr>
      <a:lvl9pPr marL="2926080" algn="l" defTabSz="73152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371452" y="528622"/>
            <a:ext cx="6216650" cy="828668"/>
          </a:xfrm>
        </p:spPr>
        <p:style>
          <a:lnRef idx="1">
            <a:schemeClr val="accent3"/>
          </a:lnRef>
          <a:fillRef idx="2">
            <a:schemeClr val="accent3"/>
          </a:fillRef>
          <a:effectRef idx="1">
            <a:schemeClr val="accent3"/>
          </a:effectRef>
          <a:fontRef idx="minor">
            <a:schemeClr val="dk1"/>
          </a:fontRef>
        </p:style>
        <p:txBody>
          <a:bodyPr/>
          <a:lstStyle/>
          <a:p>
            <a:pPr eaLnBrk="1" hangingPunct="1"/>
            <a:r>
              <a:rPr lang="en-US" sz="4400" dirty="0" smtClean="0"/>
              <a:t>Conduct of Poll</a:t>
            </a:r>
          </a:p>
        </p:txBody>
      </p:sp>
      <p:sp>
        <p:nvSpPr>
          <p:cNvPr id="3" name="Subtitle 2"/>
          <p:cNvSpPr>
            <a:spLocks noGrp="1"/>
          </p:cNvSpPr>
          <p:nvPr>
            <p:ph type="subTitle" idx="1"/>
          </p:nvPr>
        </p:nvSpPr>
        <p:spPr>
          <a:xfrm>
            <a:off x="300014" y="1957382"/>
            <a:ext cx="6715172" cy="1857388"/>
          </a:xfrm>
        </p:spPr>
        <p:style>
          <a:lnRef idx="2">
            <a:schemeClr val="accent3"/>
          </a:lnRef>
          <a:fillRef idx="1">
            <a:schemeClr val="lt1"/>
          </a:fillRef>
          <a:effectRef idx="0">
            <a:schemeClr val="accent3"/>
          </a:effectRef>
          <a:fontRef idx="minor">
            <a:schemeClr val="dk1"/>
          </a:fontRef>
        </p:style>
        <p:txBody>
          <a:bodyPr/>
          <a:lstStyle/>
          <a:p>
            <a:pPr algn="l" eaLnBrk="1" hangingPunct="1">
              <a:buFont typeface="Arial" pitchFamily="34" charset="0"/>
              <a:buChar char="•"/>
              <a:defRPr/>
            </a:pPr>
            <a:r>
              <a:rPr lang="en-US" sz="2800" dirty="0" smtClean="0">
                <a:solidFill>
                  <a:schemeClr val="tx1"/>
                </a:solidFill>
              </a:rPr>
              <a:t>Activities at the Dispersal Centre</a:t>
            </a:r>
          </a:p>
          <a:p>
            <a:pPr algn="l" eaLnBrk="1" hangingPunct="1">
              <a:buFont typeface="Arial" pitchFamily="34" charset="0"/>
              <a:buChar char="•"/>
              <a:defRPr/>
            </a:pPr>
            <a:r>
              <a:rPr lang="en-US" sz="2800" dirty="0" smtClean="0">
                <a:solidFill>
                  <a:schemeClr val="tx1"/>
                </a:solidFill>
              </a:rPr>
              <a:t>Duties of polling personnel to be observed</a:t>
            </a:r>
          </a:p>
          <a:p>
            <a:pPr algn="l" eaLnBrk="1" hangingPunct="1">
              <a:buFont typeface="Arial" pitchFamily="34" charset="0"/>
              <a:buChar char="•"/>
              <a:defRPr/>
            </a:pPr>
            <a:r>
              <a:rPr lang="en-US" sz="2800" dirty="0" smtClean="0">
                <a:solidFill>
                  <a:schemeClr val="tx1"/>
                </a:solidFill>
              </a:rPr>
              <a:t>Activities at Receiving Centre</a:t>
            </a:r>
          </a:p>
          <a:p>
            <a:pPr eaLnBrk="1" hangingPunct="1">
              <a:buFont typeface="Arial" pitchFamily="34" charset="0"/>
              <a:buChar char="•"/>
              <a:defRPr/>
            </a:pP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14328" y="52372"/>
            <a:ext cx="6286544" cy="547688"/>
          </a:xfrm>
        </p:spPr>
        <p:txBody>
          <a:bodyPr rtlCol="0">
            <a:normAutofit fontScale="90000"/>
          </a:bodyPr>
          <a:lstStyle/>
          <a:p>
            <a:pPr defTabSz="731520" eaLnBrk="1" fontAlgn="auto" hangingPunct="1">
              <a:spcAft>
                <a:spcPts val="0"/>
              </a:spcAft>
              <a:defRPr/>
            </a:pPr>
            <a:r>
              <a:rPr lang="en-US" sz="3200" b="1" dirty="0" smtClean="0"/>
              <a:t>FIXING OF </a:t>
            </a:r>
            <a:r>
              <a:rPr lang="en-US" sz="3200" b="1" dirty="0" smtClean="0">
                <a:solidFill>
                  <a:srgbClr val="00B050"/>
                </a:solidFill>
              </a:rPr>
              <a:t>GREEN</a:t>
            </a:r>
            <a:r>
              <a:rPr lang="en-US" sz="3200" b="1" dirty="0" smtClean="0"/>
              <a:t> PAPER SEAL</a:t>
            </a:r>
          </a:p>
        </p:txBody>
      </p:sp>
      <p:sp>
        <p:nvSpPr>
          <p:cNvPr id="35843" name="Rectangle 3"/>
          <p:cNvSpPr>
            <a:spLocks noGrp="1" noChangeArrowheads="1"/>
          </p:cNvSpPr>
          <p:nvPr>
            <p:ph type="body" idx="1"/>
          </p:nvPr>
        </p:nvSpPr>
        <p:spPr>
          <a:xfrm>
            <a:off x="304800" y="671498"/>
            <a:ext cx="6710386" cy="4643470"/>
          </a:xfrm>
        </p:spPr>
        <p:txBody>
          <a:bodyPr/>
          <a:lstStyle/>
          <a:p>
            <a:pPr algn="just" eaLnBrk="1" hangingPunct="1">
              <a:lnSpc>
                <a:spcPct val="90000"/>
              </a:lnSpc>
              <a:buFont typeface="Wingdings" pitchFamily="2" charset="2"/>
              <a:buChar char="Ø"/>
            </a:pPr>
            <a:r>
              <a:rPr lang="en-US" sz="2000" dirty="0" err="1" smtClean="0"/>
              <a:t>Pr.O</a:t>
            </a:r>
            <a:r>
              <a:rPr lang="en-US" sz="2000" dirty="0" smtClean="0"/>
              <a:t> to sign in full on white side of paper seal just below the </a:t>
            </a:r>
            <a:r>
              <a:rPr lang="en-US" sz="2000" dirty="0" err="1" smtClean="0"/>
              <a:t>Sl.No</a:t>
            </a:r>
            <a:r>
              <a:rPr lang="en-US" sz="2000" dirty="0" smtClean="0"/>
              <a:t>. of paper seal</a:t>
            </a:r>
          </a:p>
          <a:p>
            <a:pPr algn="just" eaLnBrk="1" hangingPunct="1">
              <a:lnSpc>
                <a:spcPct val="90000"/>
              </a:lnSpc>
              <a:buFont typeface="Wingdings" pitchFamily="2" charset="2"/>
              <a:buChar char="Ø"/>
            </a:pPr>
            <a:endParaRPr lang="en-US" sz="2000" dirty="0" smtClean="0"/>
          </a:p>
          <a:p>
            <a:pPr algn="just" eaLnBrk="1" hangingPunct="1">
              <a:lnSpc>
                <a:spcPct val="90000"/>
              </a:lnSpc>
              <a:buFont typeface="Wingdings" pitchFamily="2" charset="2"/>
              <a:buChar char="Ø"/>
            </a:pPr>
            <a:r>
              <a:rPr lang="en-US" sz="2000" dirty="0" smtClean="0"/>
              <a:t>Get also signatures of agents present</a:t>
            </a:r>
          </a:p>
          <a:p>
            <a:pPr algn="just" eaLnBrk="1" hangingPunct="1">
              <a:lnSpc>
                <a:spcPct val="90000"/>
              </a:lnSpc>
              <a:buFont typeface="Wingdings" pitchFamily="2" charset="2"/>
              <a:buChar char="Ø"/>
            </a:pPr>
            <a:endParaRPr lang="en-US" sz="2000" dirty="0" smtClean="0"/>
          </a:p>
          <a:p>
            <a:pPr algn="just" eaLnBrk="1" hangingPunct="1">
              <a:lnSpc>
                <a:spcPct val="90000"/>
              </a:lnSpc>
              <a:buFont typeface="Wingdings" pitchFamily="2" charset="2"/>
              <a:buChar char="Ø"/>
            </a:pPr>
            <a:r>
              <a:rPr lang="en-US" sz="2000" dirty="0" smtClean="0"/>
              <a:t>Insert paper seal through the frame of inner door of Result Section so that green side is seen through the two apertures</a:t>
            </a:r>
          </a:p>
          <a:p>
            <a:pPr algn="just" eaLnBrk="1" hangingPunct="1">
              <a:lnSpc>
                <a:spcPct val="90000"/>
              </a:lnSpc>
              <a:buFont typeface="Wingdings" pitchFamily="2" charset="2"/>
              <a:buChar char="Ø"/>
            </a:pPr>
            <a:endParaRPr lang="en-US" sz="2000" dirty="0" smtClean="0"/>
          </a:p>
          <a:p>
            <a:pPr algn="just" eaLnBrk="1" hangingPunct="1">
              <a:lnSpc>
                <a:spcPct val="90000"/>
              </a:lnSpc>
              <a:buFont typeface="Wingdings" pitchFamily="2" charset="2"/>
              <a:buChar char="Ø"/>
            </a:pPr>
            <a:r>
              <a:rPr lang="en-US" sz="2000" dirty="0" smtClean="0"/>
              <a:t>Door of inner compartment should be closed by pressing so that two open ends of seal project outward</a:t>
            </a:r>
          </a:p>
          <a:p>
            <a:pPr algn="just" eaLnBrk="1" hangingPunct="1">
              <a:lnSpc>
                <a:spcPct val="90000"/>
              </a:lnSpc>
              <a:buFont typeface="Wingdings" pitchFamily="2" charset="2"/>
              <a:buChar char="Ø"/>
            </a:pPr>
            <a:endParaRPr lang="en-US" sz="2000" dirty="0" smtClean="0"/>
          </a:p>
          <a:p>
            <a:pPr algn="just" eaLnBrk="1" hangingPunct="1">
              <a:lnSpc>
                <a:spcPct val="90000"/>
              </a:lnSpc>
              <a:buFont typeface="Wingdings" pitchFamily="2" charset="2"/>
              <a:buChar char="Ø"/>
            </a:pPr>
            <a:r>
              <a:rPr lang="en-US" sz="2000" dirty="0" smtClean="0"/>
              <a:t>Prepare A/C of paper seal in 17C Part-I item-9 and return unused &amp; damaged paper seals to RO and relevant part in P.Os Diary</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87363" y="0"/>
            <a:ext cx="6462712" cy="728663"/>
          </a:xfrm>
        </p:spPr>
        <p:txBody>
          <a:bodyPr rtlCol="0">
            <a:normAutofit fontScale="90000"/>
          </a:bodyPr>
          <a:lstStyle/>
          <a:p>
            <a:pPr defTabSz="731520" eaLnBrk="1" fontAlgn="auto" hangingPunct="1">
              <a:spcAft>
                <a:spcPts val="0"/>
              </a:spcAft>
              <a:defRPr/>
            </a:pPr>
            <a:r>
              <a:rPr lang="en-US" sz="2900" b="1" dirty="0" smtClean="0">
                <a:solidFill>
                  <a:srgbClr val="FF0000"/>
                </a:solidFill>
              </a:rPr>
              <a:t>CLOSING AND SEALING C.U.</a:t>
            </a:r>
            <a:r>
              <a:rPr lang="en-US" sz="2900" dirty="0" smtClean="0"/>
              <a:t/>
            </a:r>
            <a:br>
              <a:rPr lang="en-US" sz="2900" dirty="0" smtClean="0"/>
            </a:br>
            <a:r>
              <a:rPr lang="en-US" sz="1900" b="1" dirty="0" smtClean="0">
                <a:solidFill>
                  <a:srgbClr val="00B050"/>
                </a:solidFill>
              </a:rPr>
              <a:t>SPECIAL TAG FOR SEALING INNER COVER</a:t>
            </a:r>
          </a:p>
        </p:txBody>
      </p:sp>
      <p:sp>
        <p:nvSpPr>
          <p:cNvPr id="36867" name="Rectangle 3"/>
          <p:cNvSpPr>
            <a:spLocks noGrp="1" noChangeArrowheads="1"/>
          </p:cNvSpPr>
          <p:nvPr>
            <p:ph type="body" idx="1"/>
          </p:nvPr>
        </p:nvSpPr>
        <p:spPr>
          <a:xfrm>
            <a:off x="228576" y="885812"/>
            <a:ext cx="6858048" cy="3929090"/>
          </a:xfrm>
        </p:spPr>
        <p:txBody>
          <a:bodyPr/>
          <a:lstStyle/>
          <a:p>
            <a:pPr eaLnBrk="1" hangingPunct="1">
              <a:lnSpc>
                <a:spcPct val="90000"/>
              </a:lnSpc>
              <a:buFont typeface="Wingdings" pitchFamily="2" charset="2"/>
              <a:buChar char="Ø"/>
            </a:pPr>
            <a:r>
              <a:rPr lang="en-US" sz="2000" dirty="0" smtClean="0"/>
              <a:t>Write the Sl. No. of CU on Special Tag</a:t>
            </a:r>
          </a:p>
          <a:p>
            <a:pPr eaLnBrk="1" hangingPunct="1">
              <a:lnSpc>
                <a:spcPct val="90000"/>
              </a:lnSpc>
              <a:buFont typeface="Wingdings" pitchFamily="2" charset="2"/>
              <a:buChar char="Ø"/>
            </a:pPr>
            <a:r>
              <a:rPr lang="en-US" sz="2000" dirty="0" smtClean="0"/>
              <a:t>Sign on the back of Special Tag and get signatures of agents present on it</a:t>
            </a:r>
          </a:p>
          <a:p>
            <a:pPr eaLnBrk="1" hangingPunct="1">
              <a:lnSpc>
                <a:spcPct val="90000"/>
              </a:lnSpc>
              <a:buFont typeface="Wingdings" pitchFamily="2" charset="2"/>
              <a:buChar char="Ø"/>
            </a:pPr>
            <a:r>
              <a:rPr lang="en-US" sz="2000" dirty="0" smtClean="0"/>
              <a:t>Ask agents to note down the Sl. No. of Special Tag</a:t>
            </a:r>
          </a:p>
          <a:p>
            <a:pPr eaLnBrk="1" hangingPunct="1">
              <a:lnSpc>
                <a:spcPct val="90000"/>
              </a:lnSpc>
              <a:buFont typeface="Wingdings" pitchFamily="2" charset="2"/>
              <a:buChar char="Ø"/>
            </a:pPr>
            <a:r>
              <a:rPr lang="en-US" sz="2000" dirty="0" smtClean="0"/>
              <a:t>Pass twine thread through 2 holes of inner door and through the hole of Special Tag and seal with wax. Thread should be kept long enough to make the seal outside of EVM for avoiding spilling of molten wax on EVM</a:t>
            </a:r>
          </a:p>
          <a:p>
            <a:pPr eaLnBrk="1" hangingPunct="1">
              <a:lnSpc>
                <a:spcPct val="90000"/>
              </a:lnSpc>
              <a:buFont typeface="Wingdings" pitchFamily="2" charset="2"/>
              <a:buChar char="Ø"/>
            </a:pPr>
            <a:r>
              <a:rPr lang="en-US" sz="2000" dirty="0" smtClean="0"/>
              <a:t>Set the Special Tag properly according to grooves so that CLOSE button is visible properly</a:t>
            </a:r>
          </a:p>
          <a:p>
            <a:pPr eaLnBrk="1" hangingPunct="1">
              <a:lnSpc>
                <a:spcPct val="90000"/>
              </a:lnSpc>
              <a:buFont typeface="Wingdings" pitchFamily="2" charset="2"/>
              <a:buChar char="Ø"/>
            </a:pPr>
            <a:r>
              <a:rPr lang="en-US" sz="2000" dirty="0" smtClean="0"/>
              <a:t>Fill up relevant portion in P.Os Diary </a:t>
            </a:r>
          </a:p>
          <a:p>
            <a:pPr eaLnBrk="1" hangingPunct="1">
              <a:lnSpc>
                <a:spcPct val="90000"/>
              </a:lnSpc>
              <a:buFont typeface="Wingdings" pitchFamily="2" charset="2"/>
              <a:buChar char="Ø"/>
            </a:pPr>
            <a:r>
              <a:rPr lang="en-US" sz="2000" dirty="0" smtClean="0"/>
              <a:t>Return unused and damaged Tags to RO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rtlCol="0">
            <a:normAutofit/>
          </a:bodyPr>
          <a:lstStyle/>
          <a:p>
            <a:pPr defTabSz="731520" eaLnBrk="1" fontAlgn="auto" hangingPunct="1">
              <a:spcAft>
                <a:spcPts val="0"/>
              </a:spcAft>
              <a:defRPr/>
            </a:pPr>
            <a:r>
              <a:rPr lang="en-US" sz="2900" b="1" dirty="0" smtClean="0">
                <a:solidFill>
                  <a:srgbClr val="00B0F0"/>
                </a:solidFill>
              </a:rPr>
              <a:t>CLOSING AND SEALING C.U.</a:t>
            </a:r>
            <a:r>
              <a:rPr lang="en-US" sz="2900" dirty="0" smtClean="0"/>
              <a:t/>
            </a:r>
            <a:br>
              <a:rPr lang="en-US" sz="2900" dirty="0" smtClean="0"/>
            </a:br>
            <a:r>
              <a:rPr lang="en-US" sz="2200" b="1" dirty="0" smtClean="0">
                <a:solidFill>
                  <a:schemeClr val="accent2"/>
                </a:solidFill>
              </a:rPr>
              <a:t>SEALING OF OUTER COVER</a:t>
            </a:r>
          </a:p>
        </p:txBody>
      </p:sp>
      <p:sp>
        <p:nvSpPr>
          <p:cNvPr id="37891" name="Rectangle 3"/>
          <p:cNvSpPr>
            <a:spLocks noGrp="1" noChangeArrowheads="1"/>
          </p:cNvSpPr>
          <p:nvPr>
            <p:ph type="body" idx="1"/>
          </p:nvPr>
        </p:nvSpPr>
        <p:spPr>
          <a:xfrm>
            <a:off x="365125" y="1279525"/>
            <a:ext cx="6584950" cy="3178187"/>
          </a:xfrm>
        </p:spPr>
        <p:txBody>
          <a:bodyPr/>
          <a:lstStyle/>
          <a:p>
            <a:pPr eaLnBrk="1" hangingPunct="1">
              <a:lnSpc>
                <a:spcPct val="90000"/>
              </a:lnSpc>
              <a:buFont typeface="Wingdings" pitchFamily="2" charset="2"/>
              <a:buChar char="Ø"/>
            </a:pPr>
            <a:r>
              <a:rPr lang="en-US" sz="1800" dirty="0" smtClean="0"/>
              <a:t>Outer Cover of Result Section should be pressed fit for closure in such a way that two open ends of paper seal project outwards</a:t>
            </a:r>
          </a:p>
          <a:p>
            <a:pPr eaLnBrk="1" hangingPunct="1">
              <a:lnSpc>
                <a:spcPct val="90000"/>
              </a:lnSpc>
              <a:buFont typeface="Arial" pitchFamily="34" charset="0"/>
              <a:buNone/>
            </a:pPr>
            <a:endParaRPr lang="en-US" sz="1800" dirty="0" smtClean="0"/>
          </a:p>
          <a:p>
            <a:pPr eaLnBrk="1" hangingPunct="1">
              <a:lnSpc>
                <a:spcPct val="90000"/>
              </a:lnSpc>
              <a:buFont typeface="Wingdings" pitchFamily="2" charset="2"/>
              <a:buChar char="Ø"/>
            </a:pPr>
            <a:r>
              <a:rPr lang="en-US" sz="1800" dirty="0" smtClean="0"/>
              <a:t>Seal the outer cover by 	</a:t>
            </a:r>
          </a:p>
          <a:p>
            <a:pPr eaLnBrk="1" hangingPunct="1">
              <a:lnSpc>
                <a:spcPct val="90000"/>
              </a:lnSpc>
              <a:buFont typeface="Wingdings" pitchFamily="2" charset="2"/>
              <a:buNone/>
            </a:pPr>
            <a:r>
              <a:rPr lang="en-US" sz="1800" dirty="0" smtClean="0"/>
              <a:t>		- passing thread through 2 holes on left side of outer cover 	     and tying a knot</a:t>
            </a:r>
          </a:p>
          <a:p>
            <a:pPr eaLnBrk="1" hangingPunct="1">
              <a:lnSpc>
                <a:spcPct val="90000"/>
              </a:lnSpc>
              <a:buFont typeface="Wingdings" pitchFamily="2" charset="2"/>
              <a:buNone/>
            </a:pPr>
            <a:r>
              <a:rPr lang="en-US" sz="1800" dirty="0" smtClean="0"/>
              <a:t>		- attaching an address tag</a:t>
            </a:r>
          </a:p>
          <a:p>
            <a:pPr eaLnBrk="1" hangingPunct="1">
              <a:lnSpc>
                <a:spcPct val="90000"/>
              </a:lnSpc>
              <a:buFont typeface="Wingdings" pitchFamily="2" charset="2"/>
              <a:buNone/>
            </a:pPr>
            <a:r>
              <a:rPr lang="en-US" sz="1800" dirty="0" smtClean="0"/>
              <a:t>		- sealing the thread on address tag with wax and seal of </a:t>
            </a:r>
            <a:r>
              <a:rPr lang="en-US" sz="1800" dirty="0" err="1" smtClean="0"/>
              <a:t>Pr.O</a:t>
            </a:r>
            <a:endParaRPr lang="en-US" sz="1800" dirty="0" smtClean="0"/>
          </a:p>
          <a:p>
            <a:pPr eaLnBrk="1" hangingPunct="1">
              <a:lnSpc>
                <a:spcPct val="90000"/>
              </a:lnSpc>
              <a:buFont typeface="Wingdings" pitchFamily="2" charset="2"/>
              <a:buNone/>
            </a:pPr>
            <a:endParaRPr lang="en-US" sz="1800" dirty="0" smtClean="0"/>
          </a:p>
          <a:p>
            <a:pPr eaLnBrk="1" hangingPunct="1">
              <a:lnSpc>
                <a:spcPct val="90000"/>
              </a:lnSpc>
              <a:buFont typeface="Wingdings" pitchFamily="2" charset="2"/>
              <a:buChar char="Ø"/>
            </a:pPr>
            <a:r>
              <a:rPr lang="en-US" sz="1800" dirty="0" smtClean="0"/>
              <a:t>Ask agents present to affix their seals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100000"/>
            <a:ext cx="6584950" cy="857250"/>
          </a:xfrm>
        </p:spPr>
        <p:txBody>
          <a:bodyPr rtlCol="0">
            <a:normAutofit fontScale="90000"/>
          </a:bodyPr>
          <a:lstStyle/>
          <a:p>
            <a:pPr defTabSz="731520" eaLnBrk="1" fontAlgn="auto" hangingPunct="1">
              <a:spcAft>
                <a:spcPts val="0"/>
              </a:spcAft>
              <a:defRPr/>
            </a:pPr>
            <a:r>
              <a:rPr lang="en-US" sz="2900" b="1" dirty="0" smtClean="0">
                <a:solidFill>
                  <a:srgbClr val="FF0000"/>
                </a:solidFill>
              </a:rPr>
              <a:t>CLOSING AND SEALING C.U.</a:t>
            </a:r>
            <a:br>
              <a:rPr lang="en-US" sz="2900" b="1" dirty="0" smtClean="0">
                <a:solidFill>
                  <a:srgbClr val="FF0000"/>
                </a:solidFill>
              </a:rPr>
            </a:br>
            <a:r>
              <a:rPr lang="en-US" sz="2600" b="1" dirty="0" smtClean="0">
                <a:solidFill>
                  <a:srgbClr val="00B050"/>
                </a:solidFill>
              </a:rPr>
              <a:t> STRIP SEAL</a:t>
            </a:r>
          </a:p>
        </p:txBody>
      </p:sp>
      <p:sp>
        <p:nvSpPr>
          <p:cNvPr id="21507" name="Rectangle 3"/>
          <p:cNvSpPr>
            <a:spLocks noGrp="1" noChangeArrowheads="1"/>
          </p:cNvSpPr>
          <p:nvPr>
            <p:ph type="body" idx="1"/>
          </p:nvPr>
        </p:nvSpPr>
        <p:spPr>
          <a:xfrm>
            <a:off x="381000" y="957250"/>
            <a:ext cx="6583363" cy="4214842"/>
          </a:xfrm>
        </p:spPr>
        <p:txBody>
          <a:bodyPr rtlCol="0">
            <a:noAutofit/>
          </a:bodyPr>
          <a:lstStyle/>
          <a:p>
            <a:pPr marL="274320" indent="-274320" defTabSz="731520" eaLnBrk="1" fontAlgn="auto" hangingPunct="1">
              <a:lnSpc>
                <a:spcPct val="90000"/>
              </a:lnSpc>
              <a:spcAft>
                <a:spcPts val="0"/>
              </a:spcAft>
              <a:buFont typeface="Wingdings" pitchFamily="2" charset="2"/>
              <a:buChar char="Ø"/>
              <a:defRPr/>
            </a:pPr>
            <a:r>
              <a:rPr lang="en-US" sz="1800" dirty="0" smtClean="0"/>
              <a:t>Ask the agents to note down the No. of Strip Seal used</a:t>
            </a:r>
          </a:p>
          <a:p>
            <a:pPr marL="274320" indent="-274320" defTabSz="731520" eaLnBrk="1" fontAlgn="auto" hangingPunct="1">
              <a:lnSpc>
                <a:spcPct val="90000"/>
              </a:lnSpc>
              <a:spcAft>
                <a:spcPts val="0"/>
              </a:spcAft>
              <a:buFont typeface="Wingdings" pitchFamily="2" charset="2"/>
              <a:buChar char="Ø"/>
              <a:defRPr/>
            </a:pPr>
            <a:endParaRPr lang="en-US" sz="1800" dirty="0" smtClean="0"/>
          </a:p>
          <a:p>
            <a:pPr marL="274320" indent="-274320" defTabSz="731520" eaLnBrk="1" fontAlgn="auto" hangingPunct="1">
              <a:lnSpc>
                <a:spcPct val="90000"/>
              </a:lnSpc>
              <a:spcAft>
                <a:spcPts val="0"/>
              </a:spcAft>
              <a:buFont typeface="Wingdings" pitchFamily="2" charset="2"/>
              <a:buChar char="Ø"/>
              <a:defRPr/>
            </a:pPr>
            <a:r>
              <a:rPr lang="en-US" sz="1800" dirty="0" smtClean="0"/>
              <a:t>Inner side of strip contains pre-gummed portions of A,B &amp; D and outer side contains C portion</a:t>
            </a:r>
          </a:p>
          <a:p>
            <a:pPr marL="274320" indent="-274320" defTabSz="731520" eaLnBrk="1" fontAlgn="auto" hangingPunct="1">
              <a:lnSpc>
                <a:spcPct val="90000"/>
              </a:lnSpc>
              <a:spcAft>
                <a:spcPts val="0"/>
              </a:spcAft>
              <a:buFont typeface="Wingdings" pitchFamily="2" charset="2"/>
              <a:buChar char="Ø"/>
              <a:defRPr/>
            </a:pPr>
            <a:endParaRPr lang="en-US" sz="1800" dirty="0" smtClean="0"/>
          </a:p>
          <a:p>
            <a:pPr marL="274320" indent="-274320" defTabSz="731520" eaLnBrk="1" fontAlgn="auto" hangingPunct="1">
              <a:lnSpc>
                <a:spcPct val="90000"/>
              </a:lnSpc>
              <a:spcAft>
                <a:spcPts val="0"/>
              </a:spcAft>
              <a:buFont typeface="Wingdings" pitchFamily="2" charset="2"/>
              <a:buChar char="Ø"/>
              <a:defRPr/>
            </a:pPr>
            <a:r>
              <a:rPr lang="en-US" sz="1800" dirty="0" smtClean="0"/>
              <a:t>Fix the green paper seal with A,B &amp; C portion of strip in sequence, and then drape it around the CU and seal tightly with D portion</a:t>
            </a:r>
          </a:p>
          <a:p>
            <a:pPr marL="274320" indent="-274320" defTabSz="731520" eaLnBrk="1" fontAlgn="auto" hangingPunct="1">
              <a:lnSpc>
                <a:spcPct val="90000"/>
              </a:lnSpc>
              <a:spcAft>
                <a:spcPts val="0"/>
              </a:spcAft>
              <a:buFont typeface="Wingdings" pitchFamily="2" charset="2"/>
              <a:buChar char="Ø"/>
              <a:defRPr/>
            </a:pPr>
            <a:endParaRPr lang="en-US" sz="1800" dirty="0" smtClean="0"/>
          </a:p>
          <a:p>
            <a:pPr marL="274320" indent="-274320" defTabSz="731520" eaLnBrk="1" fontAlgn="auto" hangingPunct="1">
              <a:lnSpc>
                <a:spcPct val="90000"/>
              </a:lnSpc>
              <a:spcAft>
                <a:spcPts val="0"/>
              </a:spcAft>
              <a:buFont typeface="Wingdings" pitchFamily="2" charset="2"/>
              <a:buChar char="Ø"/>
              <a:defRPr/>
            </a:pPr>
            <a:r>
              <a:rPr lang="en-US" sz="1800" dirty="0" smtClean="0"/>
              <a:t>The strip seal should not cover the cap of CLOSE button</a:t>
            </a:r>
          </a:p>
          <a:p>
            <a:pPr marL="274320" indent="-274320" defTabSz="731520" eaLnBrk="1" fontAlgn="auto" hangingPunct="1">
              <a:lnSpc>
                <a:spcPct val="90000"/>
              </a:lnSpc>
              <a:spcAft>
                <a:spcPts val="0"/>
              </a:spcAft>
              <a:buFont typeface="Wingdings" pitchFamily="2" charset="2"/>
              <a:buChar char="Ø"/>
              <a:defRPr/>
            </a:pPr>
            <a:endParaRPr lang="en-US" sz="1800" dirty="0" smtClean="0"/>
          </a:p>
          <a:p>
            <a:pPr marL="274320" indent="-274320" defTabSz="731520" eaLnBrk="1" fontAlgn="auto" hangingPunct="1">
              <a:lnSpc>
                <a:spcPct val="90000"/>
              </a:lnSpc>
              <a:spcAft>
                <a:spcPts val="0"/>
              </a:spcAft>
              <a:buFont typeface="Wingdings" pitchFamily="2" charset="2"/>
              <a:buChar char="Ø"/>
              <a:defRPr/>
            </a:pPr>
            <a:r>
              <a:rPr lang="en-US" sz="1800" dirty="0" smtClean="0"/>
              <a:t>Return unused &amp; damaged strip seals to RO</a:t>
            </a:r>
          </a:p>
          <a:p>
            <a:pPr marL="274320" indent="-274320" defTabSz="731520" eaLnBrk="1" fontAlgn="auto" hangingPunct="1">
              <a:lnSpc>
                <a:spcPct val="90000"/>
              </a:lnSpc>
              <a:spcAft>
                <a:spcPts val="0"/>
              </a:spcAft>
              <a:buFont typeface="Wingdings" pitchFamily="2" charset="2"/>
              <a:buChar char="Ø"/>
              <a:defRPr/>
            </a:pPr>
            <a:endParaRPr lang="en-US" sz="1800" dirty="0" smtClean="0"/>
          </a:p>
          <a:p>
            <a:pPr marL="274320" indent="-274320" defTabSz="731520" eaLnBrk="1" fontAlgn="auto" hangingPunct="1">
              <a:lnSpc>
                <a:spcPct val="90000"/>
              </a:lnSpc>
              <a:spcAft>
                <a:spcPts val="0"/>
              </a:spcAft>
              <a:buFont typeface="Wingdings" pitchFamily="2" charset="2"/>
              <a:buChar char="Ø"/>
              <a:defRPr/>
            </a:pPr>
            <a:r>
              <a:rPr lang="en-US" sz="1800" dirty="0" smtClean="0"/>
              <a:t>Now the EVM is ready for actual poll and keep the BU inside voting compartment &amp; CU on the table of 3</a:t>
            </a:r>
            <a:r>
              <a:rPr lang="en-US" sz="1800" baseline="30000" dirty="0" smtClean="0"/>
              <a:t>rd</a:t>
            </a:r>
            <a:r>
              <a:rPr lang="en-US" sz="1800" dirty="0" smtClean="0"/>
              <a:t> PO</a:t>
            </a:r>
          </a:p>
          <a:p>
            <a:pPr marL="274320" indent="-274320" defTabSz="731520" eaLnBrk="1" fontAlgn="auto" hangingPunct="1">
              <a:lnSpc>
                <a:spcPct val="90000"/>
              </a:lnSpc>
              <a:spcAft>
                <a:spcPts val="0"/>
              </a:spcAft>
              <a:buFont typeface="Wingdings" pitchFamily="2" charset="2"/>
              <a:buChar char="Ø"/>
              <a:defRPr/>
            </a:pPr>
            <a:endParaRPr lang="en-US" sz="2400" dirty="0" smtClean="0">
              <a:solidFill>
                <a:srgbClr val="00FF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65125" y="99994"/>
            <a:ext cx="6584950" cy="692150"/>
          </a:xfrm>
        </p:spPr>
        <p:txBody>
          <a:bodyPr rtlCol="0">
            <a:normAutofit/>
          </a:bodyPr>
          <a:lstStyle/>
          <a:p>
            <a:pPr defTabSz="731520" eaLnBrk="1" fontAlgn="auto" hangingPunct="1">
              <a:spcAft>
                <a:spcPts val="0"/>
              </a:spcAft>
              <a:defRPr/>
            </a:pPr>
            <a:r>
              <a:rPr lang="en-US" sz="2400" u="sng" dirty="0"/>
              <a:t>SETTING UP OF </a:t>
            </a:r>
            <a:r>
              <a:rPr lang="en-US" sz="2400" u="sng" dirty="0" smtClean="0"/>
              <a:t>EVM/VVPAT </a:t>
            </a:r>
            <a:r>
              <a:rPr lang="en-US" sz="2400" u="sng" dirty="0"/>
              <a:t>IN POLLING STATION</a:t>
            </a:r>
          </a:p>
        </p:txBody>
      </p:sp>
      <p:sp>
        <p:nvSpPr>
          <p:cNvPr id="39939" name="Rectangle 3"/>
          <p:cNvSpPr>
            <a:spLocks noGrp="1" noChangeArrowheads="1"/>
          </p:cNvSpPr>
          <p:nvPr>
            <p:ph type="body" idx="1"/>
          </p:nvPr>
        </p:nvSpPr>
        <p:spPr>
          <a:xfrm>
            <a:off x="228576" y="1066800"/>
            <a:ext cx="6858048" cy="4175125"/>
          </a:xfrm>
          <a:solidFill>
            <a:schemeClr val="bg1"/>
          </a:solidFill>
        </p:spPr>
        <p:txBody>
          <a:bodyPr/>
          <a:lstStyle/>
          <a:p>
            <a:pPr algn="just" eaLnBrk="1" hangingPunct="1">
              <a:lnSpc>
                <a:spcPct val="90000"/>
              </a:lnSpc>
              <a:buFont typeface="Wingdings" pitchFamily="2" charset="2"/>
              <a:buChar char="Ø"/>
            </a:pPr>
            <a:r>
              <a:rPr lang="en-US" sz="2000" dirty="0" smtClean="0"/>
              <a:t>Place the balloting unit &amp; VVPAT in the voting compartment &amp; control unit on the table of Presiding/Polling Officer-3.</a:t>
            </a:r>
          </a:p>
          <a:p>
            <a:pPr algn="just" eaLnBrk="1" hangingPunct="1">
              <a:lnSpc>
                <a:spcPct val="90000"/>
              </a:lnSpc>
              <a:buFont typeface="Wingdings" pitchFamily="2" charset="2"/>
              <a:buChar char="Ø"/>
            </a:pPr>
            <a:endParaRPr lang="en-US" sz="2000" dirty="0" smtClean="0"/>
          </a:p>
          <a:p>
            <a:pPr algn="just" eaLnBrk="1" hangingPunct="1">
              <a:lnSpc>
                <a:spcPct val="90000"/>
              </a:lnSpc>
              <a:buFont typeface="Wingdings" pitchFamily="2" charset="2"/>
              <a:buChar char="Ø"/>
            </a:pPr>
            <a:r>
              <a:rPr lang="en-US" sz="2000" dirty="0" smtClean="0"/>
              <a:t>Connect CU BU &amp; VVPAT with each other.</a:t>
            </a:r>
          </a:p>
          <a:p>
            <a:pPr algn="just" eaLnBrk="1" hangingPunct="1">
              <a:lnSpc>
                <a:spcPct val="90000"/>
              </a:lnSpc>
              <a:buFont typeface="Wingdings" pitchFamily="2" charset="2"/>
              <a:buChar char="Ø"/>
            </a:pPr>
            <a:endParaRPr lang="en-US" sz="2000" dirty="0" smtClean="0"/>
          </a:p>
          <a:p>
            <a:pPr algn="just" eaLnBrk="1" hangingPunct="1">
              <a:lnSpc>
                <a:spcPct val="90000"/>
              </a:lnSpc>
              <a:buFont typeface="Wingdings" pitchFamily="2" charset="2"/>
              <a:buChar char="Ø"/>
            </a:pPr>
            <a:r>
              <a:rPr lang="en-US" sz="2000" dirty="0" smtClean="0"/>
              <a:t>Press </a:t>
            </a:r>
            <a:r>
              <a:rPr lang="en-US" sz="2000" b="1" dirty="0" smtClean="0">
                <a:solidFill>
                  <a:srgbClr val="FF0066"/>
                </a:solidFill>
              </a:rPr>
              <a:t>“Total”</a:t>
            </a:r>
            <a:r>
              <a:rPr lang="en-US" sz="2000" dirty="0" smtClean="0"/>
              <a:t> button to ensure that there are no votes cast before the actual poll.</a:t>
            </a:r>
            <a:r>
              <a:rPr lang="en-GB" sz="2000" dirty="0"/>
              <a:t> </a:t>
            </a:r>
            <a:endParaRPr lang="en-GB" sz="2000" dirty="0" smtClean="0"/>
          </a:p>
          <a:p>
            <a:pPr marL="0" indent="0" algn="just" eaLnBrk="1" hangingPunct="1">
              <a:lnSpc>
                <a:spcPct val="90000"/>
              </a:lnSpc>
              <a:buFont typeface="Wingdings" pitchFamily="2" charset="2"/>
              <a:buChar char="Ø"/>
            </a:pPr>
            <a:endParaRPr lang="en-GB" sz="2000" dirty="0" smtClean="0"/>
          </a:p>
          <a:p>
            <a:pPr algn="just" eaLnBrk="1" hangingPunct="1">
              <a:lnSpc>
                <a:spcPct val="90000"/>
              </a:lnSpc>
              <a:buFont typeface="Wingdings" pitchFamily="2" charset="2"/>
              <a:buChar char="Ø"/>
            </a:pPr>
            <a:r>
              <a:rPr lang="en-GB" sz="2000" dirty="0" smtClean="0"/>
              <a:t>After </a:t>
            </a:r>
            <a:r>
              <a:rPr lang="en-GB" sz="2000" dirty="0"/>
              <a:t>mock poll, all ‘printed  paper slips’ will be taken out , marked with a stamp on their back as ‘Mock Poll Slip” (dimension of the slip 3cms x 1.5 </a:t>
            </a:r>
            <a:r>
              <a:rPr lang="en-GB" sz="2000" dirty="0" err="1"/>
              <a:t>cms</a:t>
            </a:r>
            <a:r>
              <a:rPr lang="en-GB" sz="2000" dirty="0"/>
              <a:t>) kept in a black envelope and plastic box and sealed with Pink Paper Seal.</a:t>
            </a:r>
          </a:p>
          <a:p>
            <a:pPr marL="487363" indent="-487363" algn="just" eaLnBrk="1" hangingPunct="1">
              <a:lnSpc>
                <a:spcPct val="90000"/>
              </a:lnSpc>
              <a:buFont typeface="Wingdings" pitchFamily="2" charset="2"/>
              <a:buChar char="Ø"/>
            </a:pPr>
            <a:endParaRPr 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99994"/>
            <a:ext cx="6584950" cy="433406"/>
          </a:xfrm>
        </p:spPr>
        <p:txBody>
          <a:bodyPr rtlCol="0">
            <a:normAutofit fontScale="90000"/>
          </a:bodyPr>
          <a:lstStyle/>
          <a:p>
            <a:pPr defTabSz="731520" eaLnBrk="1" fontAlgn="auto" hangingPunct="1">
              <a:spcAft>
                <a:spcPts val="0"/>
              </a:spcAft>
              <a:defRPr/>
            </a:pPr>
            <a:r>
              <a:rPr lang="en-US" sz="2400" b="1" u="sng" dirty="0" smtClean="0"/>
              <a:t>COMMENCEMENT OF POLL</a:t>
            </a:r>
          </a:p>
        </p:txBody>
      </p:sp>
      <p:sp>
        <p:nvSpPr>
          <p:cNvPr id="22531" name="Rectangle 3"/>
          <p:cNvSpPr>
            <a:spLocks noGrp="1" noChangeArrowheads="1"/>
          </p:cNvSpPr>
          <p:nvPr>
            <p:ph type="body" idx="1"/>
          </p:nvPr>
        </p:nvSpPr>
        <p:spPr>
          <a:xfrm>
            <a:off x="365125" y="600060"/>
            <a:ext cx="6584950" cy="4724400"/>
          </a:xfrm>
        </p:spPr>
        <p:txBody>
          <a:bodyPr rtlCol="0">
            <a:normAutofit lnSpcReduction="10000"/>
          </a:bodyPr>
          <a:lstStyle/>
          <a:p>
            <a:pPr marL="274320" indent="-274320" defTabSz="731520" eaLnBrk="1" fontAlgn="auto" hangingPunct="1">
              <a:lnSpc>
                <a:spcPct val="90000"/>
              </a:lnSpc>
              <a:spcAft>
                <a:spcPts val="0"/>
              </a:spcAft>
              <a:buFont typeface="Wingdings" pitchFamily="2" charset="2"/>
              <a:buChar char="Ø"/>
              <a:defRPr/>
            </a:pPr>
            <a:r>
              <a:rPr lang="en-US" sz="1600" dirty="0" smtClean="0"/>
              <a:t>Pr. O to read out provisions u/s 128 of R.P. Act, 1950 about maintenance of secrecy of voting</a:t>
            </a:r>
          </a:p>
          <a:p>
            <a:pPr marL="274320" indent="-274320" defTabSz="731520" eaLnBrk="1" fontAlgn="auto" hangingPunct="1">
              <a:lnSpc>
                <a:spcPct val="90000"/>
              </a:lnSpc>
              <a:spcAft>
                <a:spcPts val="0"/>
              </a:spcAft>
              <a:buFont typeface="Wingdings" pitchFamily="2" charset="2"/>
              <a:buChar char="Ø"/>
              <a:defRPr/>
            </a:pPr>
            <a:endParaRPr lang="en-US" sz="1600" dirty="0" smtClean="0"/>
          </a:p>
          <a:p>
            <a:pPr marL="274320" indent="-274320" defTabSz="731520" eaLnBrk="1" fontAlgn="auto" hangingPunct="1">
              <a:lnSpc>
                <a:spcPct val="90000"/>
              </a:lnSpc>
              <a:spcAft>
                <a:spcPts val="0"/>
              </a:spcAft>
              <a:buFont typeface="Wingdings" pitchFamily="2" charset="2"/>
              <a:buChar char="Ø"/>
              <a:defRPr/>
            </a:pPr>
            <a:r>
              <a:rPr lang="en-US" sz="1600" dirty="0" smtClean="0"/>
              <a:t>Pr. O to make a declaration in prescribed form about commencement of poll &amp; sign &amp; obtain signatures of polling agents present</a:t>
            </a:r>
          </a:p>
          <a:p>
            <a:pPr marL="274320" indent="-274320" defTabSz="731520" eaLnBrk="1" fontAlgn="auto" hangingPunct="1">
              <a:lnSpc>
                <a:spcPct val="90000"/>
              </a:lnSpc>
              <a:spcAft>
                <a:spcPts val="0"/>
              </a:spcAft>
              <a:buFont typeface="Wingdings" pitchFamily="2" charset="2"/>
              <a:buChar char="Ø"/>
              <a:defRPr/>
            </a:pPr>
            <a:endParaRPr lang="en-US" sz="1600" dirty="0" smtClean="0"/>
          </a:p>
          <a:p>
            <a:pPr marL="274320" indent="-274320" defTabSz="731520" eaLnBrk="1" fontAlgn="auto" hangingPunct="1">
              <a:lnSpc>
                <a:spcPct val="90000"/>
              </a:lnSpc>
              <a:spcAft>
                <a:spcPts val="0"/>
              </a:spcAft>
              <a:buFont typeface="Wingdings" pitchFamily="2" charset="2"/>
              <a:buChar char="Ø"/>
              <a:defRPr/>
            </a:pPr>
            <a:r>
              <a:rPr lang="en-US" sz="1600" dirty="0" smtClean="0"/>
              <a:t>If the preliminaries are not over, admit 3 to 4 voters at the hour fixed for commencement of poll</a:t>
            </a:r>
          </a:p>
          <a:p>
            <a:pPr marL="274320" indent="-274320" defTabSz="731520" eaLnBrk="1" fontAlgn="auto" hangingPunct="1">
              <a:lnSpc>
                <a:spcPct val="90000"/>
              </a:lnSpc>
              <a:spcAft>
                <a:spcPts val="0"/>
              </a:spcAft>
              <a:buFont typeface="Wingdings" pitchFamily="2" charset="2"/>
              <a:buChar char="Ø"/>
              <a:defRPr/>
            </a:pPr>
            <a:endParaRPr lang="en-US" sz="1600" dirty="0" smtClean="0"/>
          </a:p>
          <a:p>
            <a:pPr marL="274320" indent="-274320" defTabSz="731520" eaLnBrk="1" fontAlgn="auto" hangingPunct="1">
              <a:lnSpc>
                <a:spcPct val="90000"/>
              </a:lnSpc>
              <a:spcAft>
                <a:spcPts val="0"/>
              </a:spcAft>
              <a:buFont typeface="Wingdings" pitchFamily="2" charset="2"/>
              <a:buChar char="Ø"/>
              <a:defRPr/>
            </a:pPr>
            <a:r>
              <a:rPr lang="en-US" sz="1600" dirty="0" smtClean="0"/>
              <a:t>Send/</a:t>
            </a:r>
            <a:r>
              <a:rPr lang="en-US" sz="1600" dirty="0" err="1" smtClean="0"/>
              <a:t>sms</a:t>
            </a:r>
            <a:r>
              <a:rPr lang="en-US" sz="1600" dirty="0" smtClean="0"/>
              <a:t>  a report on commencement of poll to the Sector Officer</a:t>
            </a:r>
          </a:p>
          <a:p>
            <a:pPr marL="274320" indent="-274320" defTabSz="731520" eaLnBrk="1" fontAlgn="auto" hangingPunct="1">
              <a:lnSpc>
                <a:spcPct val="90000"/>
              </a:lnSpc>
              <a:spcAft>
                <a:spcPts val="0"/>
              </a:spcAft>
              <a:buFont typeface="Wingdings" pitchFamily="2" charset="2"/>
              <a:buChar char="Ø"/>
              <a:defRPr/>
            </a:pPr>
            <a:endParaRPr lang="en-US" sz="1600" dirty="0" smtClean="0"/>
          </a:p>
          <a:p>
            <a:pPr marL="274320" indent="-274320" defTabSz="731520" eaLnBrk="1" fontAlgn="auto" hangingPunct="1">
              <a:lnSpc>
                <a:spcPct val="90000"/>
              </a:lnSpc>
              <a:spcAft>
                <a:spcPts val="0"/>
              </a:spcAft>
              <a:buFont typeface="Wingdings" pitchFamily="2" charset="2"/>
              <a:buChar char="Ø"/>
              <a:defRPr/>
            </a:pPr>
            <a:r>
              <a:rPr lang="en-US" sz="1600" dirty="0" smtClean="0"/>
              <a:t>Please remember if commencement of poll gets delayed by more than two hours, re-poll will be announced by the ECI</a:t>
            </a:r>
          </a:p>
          <a:p>
            <a:pPr marL="274320" indent="-274320" defTabSz="731520" eaLnBrk="1" fontAlgn="auto" hangingPunct="1">
              <a:lnSpc>
                <a:spcPct val="90000"/>
              </a:lnSpc>
              <a:spcAft>
                <a:spcPts val="0"/>
              </a:spcAft>
              <a:buFont typeface="Wingdings" pitchFamily="2" charset="2"/>
              <a:buChar char="§"/>
              <a:defRPr/>
            </a:pPr>
            <a:endParaRPr lang="en-US" sz="1600" dirty="0" smtClean="0"/>
          </a:p>
          <a:p>
            <a:pPr marL="487680" indent="-487680" algn="just" defTabSz="731520" eaLnBrk="1" fontAlgn="auto" hangingPunct="1">
              <a:lnSpc>
                <a:spcPct val="90000"/>
              </a:lnSpc>
              <a:spcAft>
                <a:spcPts val="0"/>
              </a:spcAft>
              <a:buFont typeface="Arial" pitchFamily="34" charset="0"/>
              <a:buNone/>
              <a:defRPr/>
            </a:pPr>
            <a:r>
              <a:rPr lang="en-US" sz="1600" dirty="0" smtClean="0"/>
              <a:t>      Demonstrate </a:t>
            </a:r>
            <a:r>
              <a:rPr lang="en-US" sz="1600" dirty="0"/>
              <a:t>to the polling agents that the marked copy of </a:t>
            </a:r>
            <a:r>
              <a:rPr lang="en-US" sz="1600" dirty="0" smtClean="0"/>
              <a:t>the electoral roll </a:t>
            </a:r>
            <a:r>
              <a:rPr lang="en-US" sz="1600" dirty="0"/>
              <a:t>does not contain any entries other than </a:t>
            </a:r>
            <a:r>
              <a:rPr lang="en-US" sz="1600" b="1" dirty="0"/>
              <a:t>PB </a:t>
            </a:r>
            <a:r>
              <a:rPr lang="en-US" sz="1600" dirty="0"/>
              <a:t>&amp; </a:t>
            </a:r>
            <a:r>
              <a:rPr lang="en-US" sz="1600" b="1" dirty="0"/>
              <a:t>EDC;</a:t>
            </a:r>
            <a:endParaRPr lang="en-US" sz="1600" dirty="0"/>
          </a:p>
          <a:p>
            <a:pPr marL="487680" indent="-487680" algn="just" defTabSz="731520" eaLnBrk="1" fontAlgn="auto" hangingPunct="1">
              <a:lnSpc>
                <a:spcPct val="90000"/>
              </a:lnSpc>
              <a:spcAft>
                <a:spcPts val="0"/>
              </a:spcAft>
              <a:buFont typeface="Arial" pitchFamily="34" charset="0"/>
              <a:buNone/>
              <a:defRPr/>
            </a:pPr>
            <a:endParaRPr lang="en-US" sz="1600" dirty="0" smtClean="0"/>
          </a:p>
          <a:p>
            <a:pPr marL="487680" indent="-487680" algn="just" defTabSz="731520" eaLnBrk="1" fontAlgn="auto" hangingPunct="1">
              <a:lnSpc>
                <a:spcPct val="90000"/>
              </a:lnSpc>
              <a:spcAft>
                <a:spcPts val="0"/>
              </a:spcAft>
              <a:buFont typeface="Arial" pitchFamily="34" charset="0"/>
              <a:buNone/>
              <a:defRPr/>
            </a:pPr>
            <a:r>
              <a:rPr lang="en-US" sz="1600" dirty="0"/>
              <a:t>	</a:t>
            </a:r>
            <a:r>
              <a:rPr lang="en-US" sz="1600" dirty="0" smtClean="0"/>
              <a:t>Demonstrate </a:t>
            </a:r>
            <a:r>
              <a:rPr lang="en-US" sz="1600" dirty="0"/>
              <a:t>also that the register of voters </a:t>
            </a:r>
            <a:r>
              <a:rPr lang="en-US" sz="1600" b="1" dirty="0"/>
              <a:t>(Form-17A)</a:t>
            </a:r>
            <a:r>
              <a:rPr lang="en-US" sz="1600" dirty="0"/>
              <a:t> does not </a:t>
            </a:r>
            <a:r>
              <a:rPr lang="en-US" sz="1600" dirty="0" smtClean="0"/>
              <a:t> contain any </a:t>
            </a:r>
            <a:r>
              <a:rPr lang="en-US" sz="1600" dirty="0"/>
              <a:t>entry</a:t>
            </a:r>
            <a:r>
              <a:rPr lang="en-US" sz="1600" dirty="0" smtClean="0"/>
              <a:t>;</a:t>
            </a:r>
          </a:p>
          <a:p>
            <a:pPr marL="487680" indent="-487680" algn="just" defTabSz="731520" eaLnBrk="1" fontAlgn="auto" hangingPunct="1">
              <a:lnSpc>
                <a:spcPct val="90000"/>
              </a:lnSpc>
              <a:spcAft>
                <a:spcPts val="0"/>
              </a:spcAft>
              <a:buFont typeface="Arial" pitchFamily="34" charset="0"/>
              <a:buNone/>
              <a:defRPr/>
            </a:pPr>
            <a:r>
              <a:rPr lang="en-US" sz="1600" dirty="0" smtClean="0">
                <a:solidFill>
                  <a:srgbClr val="C00000"/>
                </a:solidFill>
              </a:rPr>
              <a:t>Tally time with the polling agents.</a:t>
            </a:r>
            <a:endParaRPr lang="en-US" sz="1600" dirty="0">
              <a:solidFill>
                <a:srgbClr val="C00000"/>
              </a:solidFill>
            </a:endParaRPr>
          </a:p>
          <a:p>
            <a:pPr marL="274320" indent="-274320" defTabSz="731520" eaLnBrk="1" fontAlgn="auto" hangingPunct="1">
              <a:lnSpc>
                <a:spcPct val="90000"/>
              </a:lnSpc>
              <a:spcAft>
                <a:spcPts val="0"/>
              </a:spcAft>
              <a:buFont typeface="Wingdings" pitchFamily="2" charset="2"/>
              <a:buChar char="§"/>
              <a:defRPr/>
            </a:pPr>
            <a:endParaRPr lang="en-US" sz="16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14592" y="1314440"/>
            <a:ext cx="3459480" cy="3596640"/>
          </a:xfrm>
          <a:prstGeom prst="ellipse">
            <a:avLst/>
          </a:prstGeom>
        </p:spPr>
        <p:style>
          <a:lnRef idx="0">
            <a:schemeClr val="accent3"/>
          </a:lnRef>
          <a:fillRef idx="3">
            <a:schemeClr val="accent3"/>
          </a:fillRef>
          <a:effectRef idx="3">
            <a:schemeClr val="accent3"/>
          </a:effectRef>
          <a:fontRef idx="minor">
            <a:schemeClr val="lt1"/>
          </a:fontRef>
        </p:style>
        <p:txBody>
          <a:bodyPr lIns="73152" tIns="36576" rIns="73152" bIns="36576" anchor="ctr"/>
          <a:lstStyle/>
          <a:p>
            <a:pPr algn="ctr" eaLnBrk="1" hangingPunct="1">
              <a:defRPr/>
            </a:pPr>
            <a:r>
              <a:rPr lang="en-US" sz="3200" b="1" dirty="0">
                <a:solidFill>
                  <a:schemeClr val="tx1"/>
                </a:solidFill>
              </a:rPr>
              <a:t>Poll</a:t>
            </a:r>
          </a:p>
        </p:txBody>
      </p:sp>
      <p:cxnSp>
        <p:nvCxnSpPr>
          <p:cNvPr id="4" name="Straight Connector 3"/>
          <p:cNvCxnSpPr/>
          <p:nvPr/>
        </p:nvCxnSpPr>
        <p:spPr>
          <a:xfrm flipV="1">
            <a:off x="792163" y="3886208"/>
            <a:ext cx="1865305" cy="563555"/>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14328" y="171432"/>
            <a:ext cx="6234400" cy="461665"/>
          </a:xfrm>
          <a:prstGeom prst="rect">
            <a:avLst/>
          </a:prstGeom>
        </p:spPr>
        <p:txBody>
          <a:bodyPr wrap="none">
            <a:spAutoFit/>
          </a:bodyPr>
          <a:lstStyle/>
          <a:p>
            <a:pPr algn="ctr" eaLnBrk="1" hangingPunct="1">
              <a:defRPr/>
            </a:pPr>
            <a:r>
              <a:rPr lang="en-US" sz="2400" dirty="0" smtClean="0"/>
              <a:t>Duties of polling personnel- to be observed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28576" y="152400"/>
            <a:ext cx="6918349" cy="457200"/>
          </a:xfrm>
        </p:spPr>
        <p:txBody>
          <a:bodyPr/>
          <a:lstStyle/>
          <a:p>
            <a:pPr eaLnBrk="1" hangingPunct="1"/>
            <a:r>
              <a:rPr lang="en-US" sz="2400" b="1" u="sng" dirty="0" smtClean="0"/>
              <a:t>Poll Process: Regulation of Entry at Polling Stations</a:t>
            </a:r>
          </a:p>
        </p:txBody>
      </p:sp>
      <p:sp>
        <p:nvSpPr>
          <p:cNvPr id="3" name="Content Placeholder 2"/>
          <p:cNvSpPr>
            <a:spLocks noGrp="1"/>
          </p:cNvSpPr>
          <p:nvPr>
            <p:ph idx="1"/>
          </p:nvPr>
        </p:nvSpPr>
        <p:spPr>
          <a:xfrm>
            <a:off x="300014" y="609600"/>
            <a:ext cx="6846911" cy="4705368"/>
          </a:xfrm>
        </p:spPr>
        <p:txBody>
          <a:bodyPr rtlCol="0">
            <a:noAutofit/>
          </a:bodyPr>
          <a:lstStyle/>
          <a:p>
            <a:pPr marL="365760" indent="-283464" defTabSz="731520" eaLnBrk="1" fontAlgn="auto" hangingPunct="1">
              <a:lnSpc>
                <a:spcPct val="80000"/>
              </a:lnSpc>
              <a:spcAft>
                <a:spcPts val="0"/>
              </a:spcAft>
              <a:buFont typeface="Wingdings" pitchFamily="2" charset="2"/>
              <a:buNone/>
              <a:defRPr/>
            </a:pPr>
            <a:r>
              <a:rPr lang="en-US" sz="1800" dirty="0" smtClean="0">
                <a:solidFill>
                  <a:srgbClr val="7030A0"/>
                </a:solidFill>
                <a:latin typeface="Candara" pitchFamily="34" charset="0"/>
              </a:rPr>
              <a:t>Persons entitled to enter, other than electors, are :</a:t>
            </a:r>
          </a:p>
          <a:p>
            <a:pPr marL="365760" indent="-283464" defTabSz="731520" eaLnBrk="1" fontAlgn="auto" hangingPunct="1">
              <a:lnSpc>
                <a:spcPct val="80000"/>
              </a:lnSpc>
              <a:spcAft>
                <a:spcPts val="0"/>
              </a:spcAft>
              <a:buFont typeface="Wingdings" pitchFamily="2" charset="2"/>
              <a:buNone/>
              <a:defRPr/>
            </a:pPr>
            <a:endParaRPr lang="en-US" sz="1800" dirty="0" smtClean="0">
              <a:latin typeface="Candara" pitchFamily="34" charset="0"/>
            </a:endParaRPr>
          </a:p>
          <a:p>
            <a:pPr marL="365760" indent="-283464" defTabSz="731520" eaLnBrk="1" fontAlgn="auto" hangingPunct="1">
              <a:lnSpc>
                <a:spcPct val="80000"/>
              </a:lnSpc>
              <a:spcAft>
                <a:spcPts val="0"/>
              </a:spcAft>
              <a:buFont typeface="Wingdings" pitchFamily="2" charset="2"/>
              <a:buChar char="Ø"/>
              <a:defRPr/>
            </a:pPr>
            <a:r>
              <a:rPr lang="en-US" sz="1800" i="1" dirty="0" smtClean="0">
                <a:latin typeface="Candara" pitchFamily="34" charset="0"/>
              </a:rPr>
              <a:t>Polling Officers;</a:t>
            </a:r>
          </a:p>
          <a:p>
            <a:pPr marL="365760" indent="-283464" defTabSz="731520" eaLnBrk="1" fontAlgn="auto" hangingPunct="1">
              <a:lnSpc>
                <a:spcPct val="80000"/>
              </a:lnSpc>
              <a:spcAft>
                <a:spcPts val="0"/>
              </a:spcAft>
              <a:buFont typeface="Wingdings" pitchFamily="2" charset="2"/>
              <a:buChar char="Ø"/>
              <a:defRPr/>
            </a:pPr>
            <a:endParaRPr lang="en-US" sz="1800" i="1" dirty="0" smtClean="0">
              <a:latin typeface="Candara" pitchFamily="34" charset="0"/>
            </a:endParaRPr>
          </a:p>
          <a:p>
            <a:pPr marL="365760" indent="-283464" defTabSz="731520" eaLnBrk="1" fontAlgn="auto" hangingPunct="1">
              <a:lnSpc>
                <a:spcPct val="80000"/>
              </a:lnSpc>
              <a:spcAft>
                <a:spcPts val="0"/>
              </a:spcAft>
              <a:buFont typeface="Wingdings" pitchFamily="2" charset="2"/>
              <a:buChar char="Ø"/>
              <a:defRPr/>
            </a:pPr>
            <a:r>
              <a:rPr lang="en-US" sz="1800" i="1" dirty="0" smtClean="0">
                <a:latin typeface="Candara" pitchFamily="34" charset="0"/>
              </a:rPr>
              <a:t>Candidates/Election Agents/one Polling Agent at a time;</a:t>
            </a:r>
          </a:p>
          <a:p>
            <a:pPr marL="365760" indent="-283464" defTabSz="731520" eaLnBrk="1" fontAlgn="auto" hangingPunct="1">
              <a:lnSpc>
                <a:spcPct val="80000"/>
              </a:lnSpc>
              <a:spcAft>
                <a:spcPts val="0"/>
              </a:spcAft>
              <a:buFont typeface="Wingdings" pitchFamily="2" charset="2"/>
              <a:buChar char="Ø"/>
              <a:defRPr/>
            </a:pPr>
            <a:endParaRPr lang="en-US" sz="1800" i="1" dirty="0" smtClean="0">
              <a:latin typeface="Candara" pitchFamily="34" charset="0"/>
            </a:endParaRPr>
          </a:p>
          <a:p>
            <a:pPr marL="365760" indent="-283464" defTabSz="731520" eaLnBrk="1" fontAlgn="auto" hangingPunct="1">
              <a:lnSpc>
                <a:spcPct val="80000"/>
              </a:lnSpc>
              <a:spcAft>
                <a:spcPts val="0"/>
              </a:spcAft>
              <a:buFont typeface="Wingdings" pitchFamily="2" charset="2"/>
              <a:buChar char="Ø"/>
              <a:defRPr/>
            </a:pPr>
            <a:r>
              <a:rPr lang="en-US" sz="1800" i="1" dirty="0" smtClean="0">
                <a:latin typeface="Candara" pitchFamily="34" charset="0"/>
              </a:rPr>
              <a:t>Observers, Micro-observers, Persons authorized by ECI;</a:t>
            </a:r>
          </a:p>
          <a:p>
            <a:pPr marL="365760" indent="-283464" defTabSz="731520" eaLnBrk="1" fontAlgn="auto" hangingPunct="1">
              <a:lnSpc>
                <a:spcPct val="80000"/>
              </a:lnSpc>
              <a:spcAft>
                <a:spcPts val="0"/>
              </a:spcAft>
              <a:buFont typeface="Wingdings" pitchFamily="2" charset="2"/>
              <a:buChar char="Ø"/>
              <a:defRPr/>
            </a:pPr>
            <a:endParaRPr lang="en-US" sz="1800" i="1" dirty="0" smtClean="0">
              <a:latin typeface="Candara" pitchFamily="34" charset="0"/>
            </a:endParaRPr>
          </a:p>
          <a:p>
            <a:pPr marL="365760" indent="-283464" defTabSz="731520" eaLnBrk="1" fontAlgn="auto" hangingPunct="1">
              <a:lnSpc>
                <a:spcPct val="80000"/>
              </a:lnSpc>
              <a:spcAft>
                <a:spcPts val="0"/>
              </a:spcAft>
              <a:buFont typeface="Wingdings" pitchFamily="2" charset="2"/>
              <a:buChar char="Ø"/>
              <a:defRPr/>
            </a:pPr>
            <a:r>
              <a:rPr lang="en-US" sz="1800" i="1" dirty="0" smtClean="0">
                <a:latin typeface="Candara" pitchFamily="34" charset="0"/>
              </a:rPr>
              <a:t>Child in arms accompanying elector;</a:t>
            </a:r>
          </a:p>
          <a:p>
            <a:pPr marL="365760" indent="-283464" defTabSz="731520" eaLnBrk="1" fontAlgn="auto" hangingPunct="1">
              <a:lnSpc>
                <a:spcPct val="80000"/>
              </a:lnSpc>
              <a:spcAft>
                <a:spcPts val="0"/>
              </a:spcAft>
              <a:buFont typeface="Wingdings" pitchFamily="2" charset="2"/>
              <a:buChar char="Ø"/>
              <a:defRPr/>
            </a:pPr>
            <a:endParaRPr lang="en-US" sz="1800" i="1" dirty="0" smtClean="0">
              <a:latin typeface="Candara" pitchFamily="34" charset="0"/>
            </a:endParaRPr>
          </a:p>
          <a:p>
            <a:pPr marL="365760" indent="-283464" defTabSz="731520" eaLnBrk="1" fontAlgn="auto" hangingPunct="1">
              <a:lnSpc>
                <a:spcPct val="80000"/>
              </a:lnSpc>
              <a:spcAft>
                <a:spcPts val="0"/>
              </a:spcAft>
              <a:buFont typeface="Wingdings" pitchFamily="2" charset="2"/>
              <a:buChar char="Ø"/>
              <a:defRPr/>
            </a:pPr>
            <a:r>
              <a:rPr lang="en-US" sz="1800" i="1" dirty="0" smtClean="0">
                <a:latin typeface="Candara" pitchFamily="34" charset="0"/>
              </a:rPr>
              <a:t>Companion of blind, infirm elector;</a:t>
            </a:r>
          </a:p>
          <a:p>
            <a:pPr marL="365760" indent="-283464" defTabSz="731520" eaLnBrk="1" fontAlgn="auto" hangingPunct="1">
              <a:lnSpc>
                <a:spcPct val="80000"/>
              </a:lnSpc>
              <a:spcAft>
                <a:spcPts val="0"/>
              </a:spcAft>
              <a:buFont typeface="Wingdings" pitchFamily="2" charset="2"/>
              <a:buChar char="Ø"/>
              <a:defRPr/>
            </a:pPr>
            <a:endParaRPr lang="en-US" sz="1800" i="1" dirty="0" smtClean="0">
              <a:latin typeface="Candara" pitchFamily="34" charset="0"/>
            </a:endParaRPr>
          </a:p>
          <a:p>
            <a:pPr marL="365760" indent="-283464" defTabSz="731520" eaLnBrk="1" fontAlgn="auto" hangingPunct="1">
              <a:lnSpc>
                <a:spcPct val="80000"/>
              </a:lnSpc>
              <a:spcAft>
                <a:spcPts val="0"/>
              </a:spcAft>
              <a:buFont typeface="Wingdings" pitchFamily="2" charset="2"/>
              <a:buChar char="Ø"/>
              <a:defRPr/>
            </a:pPr>
            <a:r>
              <a:rPr lang="en-US" sz="1800" i="1" dirty="0" smtClean="0">
                <a:latin typeface="Candara" pitchFamily="34" charset="0"/>
              </a:rPr>
              <a:t>Public Servant on duty;</a:t>
            </a:r>
          </a:p>
          <a:p>
            <a:pPr marL="365760" indent="-283464" defTabSz="731520" eaLnBrk="1" fontAlgn="auto" hangingPunct="1">
              <a:lnSpc>
                <a:spcPct val="80000"/>
              </a:lnSpc>
              <a:spcAft>
                <a:spcPts val="0"/>
              </a:spcAft>
              <a:buFont typeface="Wingdings 2"/>
              <a:buNone/>
              <a:defRPr/>
            </a:pPr>
            <a:r>
              <a:rPr lang="en-US" sz="1800" dirty="0" smtClean="0">
                <a:solidFill>
                  <a:schemeClr val="accent4">
                    <a:lumMod val="50000"/>
                  </a:schemeClr>
                </a:solidFill>
                <a:latin typeface="Candara" pitchFamily="34" charset="0"/>
              </a:rPr>
              <a:t>Note: Public Servant on duty does not normally include police officers. Similarly armed body guards of Candidates/ Election Agents/ Polling Agents are not also allowed, except they are covered under Z-plus security.</a:t>
            </a:r>
          </a:p>
          <a:p>
            <a:pPr marL="365760" indent="-283464" defTabSz="731520" eaLnBrk="1" fontAlgn="auto" hangingPunct="1">
              <a:spcAft>
                <a:spcPts val="0"/>
              </a:spcAft>
              <a:buFont typeface="Wingdings 2"/>
              <a:buNone/>
              <a:defRPr/>
            </a:pPr>
            <a:endParaRPr lang="en-US" sz="1800" i="1" dirty="0">
              <a:latin typeface="Candar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28" y="171432"/>
            <a:ext cx="6400800" cy="714380"/>
          </a:xfrm>
        </p:spPr>
        <p:txBody>
          <a:bodyPr rtlCol="0">
            <a:normAutofit/>
          </a:bodyPr>
          <a:lstStyle/>
          <a:p>
            <a:pPr defTabSz="731520" eaLnBrk="1" fontAlgn="auto" hangingPunct="1">
              <a:spcAft>
                <a:spcPts val="0"/>
              </a:spcAft>
              <a:defRPr/>
            </a:pPr>
            <a:r>
              <a:rPr lang="en-US" sz="3200" b="1" u="sng" dirty="0" smtClean="0"/>
              <a:t>Duties Of Polling Officers</a:t>
            </a:r>
            <a:endParaRPr lang="en-US" sz="3200" b="1" u="sng" dirty="0"/>
          </a:p>
        </p:txBody>
      </p:sp>
      <p:sp>
        <p:nvSpPr>
          <p:cNvPr id="44035" name="Content Placeholder 2"/>
          <p:cNvSpPr>
            <a:spLocks noGrp="1"/>
          </p:cNvSpPr>
          <p:nvPr>
            <p:ph idx="1"/>
          </p:nvPr>
        </p:nvSpPr>
        <p:spPr>
          <a:xfrm>
            <a:off x="228576" y="1100126"/>
            <a:ext cx="6858048" cy="3886200"/>
          </a:xfrm>
        </p:spPr>
        <p:txBody>
          <a:bodyPr/>
          <a:lstStyle/>
          <a:p>
            <a:pPr eaLnBrk="1" hangingPunct="1">
              <a:buFont typeface="Wingdings" pitchFamily="2" charset="2"/>
              <a:buChar char="Ø"/>
            </a:pPr>
            <a:r>
              <a:rPr lang="en-US" sz="2000" dirty="0" smtClean="0">
                <a:latin typeface="Candara" pitchFamily="34" charset="0"/>
              </a:rPr>
              <a:t>Pr. O will be in overall charge of the Polling Station</a:t>
            </a:r>
          </a:p>
          <a:p>
            <a:pPr eaLnBrk="1" hangingPunct="1">
              <a:buFont typeface="Wingdings" pitchFamily="2" charset="2"/>
              <a:buChar char="Ø"/>
            </a:pPr>
            <a:endParaRPr lang="en-US" sz="2000" dirty="0" smtClean="0">
              <a:latin typeface="Candara" pitchFamily="34" charset="0"/>
            </a:endParaRPr>
          </a:p>
          <a:p>
            <a:pPr eaLnBrk="1" hangingPunct="1">
              <a:buFont typeface="Wingdings" pitchFamily="2" charset="2"/>
              <a:buChar char="Ø"/>
            </a:pPr>
            <a:r>
              <a:rPr lang="en-US" sz="2000" dirty="0" smtClean="0">
                <a:latin typeface="Candara" pitchFamily="34" charset="0"/>
              </a:rPr>
              <a:t>1</a:t>
            </a:r>
            <a:r>
              <a:rPr lang="en-US" sz="2000" baseline="30000" dirty="0" smtClean="0">
                <a:latin typeface="Candara" pitchFamily="34" charset="0"/>
              </a:rPr>
              <a:t>ST</a:t>
            </a:r>
            <a:r>
              <a:rPr lang="en-US" sz="2000" dirty="0" smtClean="0">
                <a:latin typeface="Candara" pitchFamily="34" charset="0"/>
              </a:rPr>
              <a:t> PO will be identifying the electors and will be in charge of marked copy of electoral roll</a:t>
            </a:r>
          </a:p>
          <a:p>
            <a:pPr eaLnBrk="1" hangingPunct="1">
              <a:buFont typeface="Wingdings" pitchFamily="2" charset="2"/>
              <a:buChar char="Ø"/>
            </a:pPr>
            <a:endParaRPr lang="en-US" sz="2000" dirty="0" smtClean="0">
              <a:latin typeface="Candara" pitchFamily="34" charset="0"/>
            </a:endParaRPr>
          </a:p>
          <a:p>
            <a:pPr eaLnBrk="1" hangingPunct="1">
              <a:buFont typeface="Wingdings" pitchFamily="2" charset="2"/>
              <a:buChar char="Ø"/>
            </a:pPr>
            <a:r>
              <a:rPr lang="en-US" sz="2000" dirty="0" smtClean="0">
                <a:latin typeface="Candara" pitchFamily="34" charset="0"/>
              </a:rPr>
              <a:t>2</a:t>
            </a:r>
            <a:r>
              <a:rPr lang="en-US" sz="2000" baseline="30000" dirty="0" smtClean="0">
                <a:latin typeface="Candara" pitchFamily="34" charset="0"/>
              </a:rPr>
              <a:t>nd</a:t>
            </a:r>
            <a:r>
              <a:rPr lang="en-US" sz="2000" dirty="0" smtClean="0">
                <a:latin typeface="Candara" pitchFamily="34" charset="0"/>
              </a:rPr>
              <a:t> PO will be in charge of indelible ink, Voters Register and, Voter’s Slip</a:t>
            </a:r>
          </a:p>
          <a:p>
            <a:pPr eaLnBrk="1" hangingPunct="1">
              <a:buFont typeface="Wingdings" pitchFamily="2" charset="2"/>
              <a:buChar char="Ø"/>
            </a:pPr>
            <a:endParaRPr lang="en-US" sz="2000" dirty="0" smtClean="0">
              <a:latin typeface="Candara" pitchFamily="34" charset="0"/>
            </a:endParaRPr>
          </a:p>
          <a:p>
            <a:pPr eaLnBrk="1" hangingPunct="1">
              <a:buFont typeface="Wingdings" pitchFamily="2" charset="2"/>
              <a:buChar char="Ø"/>
            </a:pPr>
            <a:r>
              <a:rPr lang="en-US" sz="2000" dirty="0" smtClean="0">
                <a:latin typeface="Candara" pitchFamily="34" charset="0"/>
              </a:rPr>
              <a:t>3</a:t>
            </a:r>
            <a:r>
              <a:rPr lang="en-US" sz="2000" baseline="30000" dirty="0" smtClean="0">
                <a:latin typeface="Candara" pitchFamily="34" charset="0"/>
              </a:rPr>
              <a:t>rd</a:t>
            </a:r>
            <a:r>
              <a:rPr lang="en-US" sz="2000" dirty="0" smtClean="0">
                <a:latin typeface="Candara" pitchFamily="34" charset="0"/>
              </a:rPr>
              <a:t> PO will be in charge of CU &amp; preservation of voter’s slips. </a:t>
            </a:r>
          </a:p>
          <a:p>
            <a:pPr eaLnBrk="1" hangingPunct="1">
              <a:buFont typeface="Wingdings" pitchFamily="2" charset="2"/>
              <a:buChar char="Ø"/>
            </a:pPr>
            <a:endParaRPr lang="en-US" sz="2000" dirty="0" smtClean="0">
              <a:latin typeface="Candara" pitchFamily="34" charset="0"/>
            </a:endParaRPr>
          </a:p>
          <a:p>
            <a:pPr eaLnBrk="1" hangingPunct="1">
              <a:buFont typeface="Wingdings" pitchFamily="2" charset="2"/>
              <a:buChar char="Ø"/>
            </a:pPr>
            <a:endParaRPr lang="en-US" sz="2000" dirty="0" smtClean="0">
              <a:latin typeface="Candar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708" y="242870"/>
            <a:ext cx="4895856" cy="542925"/>
          </a:xfrm>
        </p:spPr>
        <p:txBody>
          <a:bodyPr rtlCol="0">
            <a:noAutofit/>
          </a:bodyPr>
          <a:lstStyle/>
          <a:p>
            <a:pPr defTabSz="731520" eaLnBrk="1" fontAlgn="auto" hangingPunct="1">
              <a:spcAft>
                <a:spcPts val="0"/>
              </a:spcAft>
              <a:defRPr/>
            </a:pPr>
            <a:r>
              <a:rPr lang="en-US" sz="2800" b="1" u="sng" dirty="0" smtClean="0"/>
              <a:t>Duties of First Polling Officer</a:t>
            </a:r>
            <a:endParaRPr lang="en-US" sz="2800" b="1" u="sng" dirty="0"/>
          </a:p>
        </p:txBody>
      </p:sp>
      <p:sp>
        <p:nvSpPr>
          <p:cNvPr id="28675" name="Content Placeholder 2"/>
          <p:cNvSpPr>
            <a:spLocks noGrp="1"/>
          </p:cNvSpPr>
          <p:nvPr>
            <p:ph idx="1"/>
          </p:nvPr>
        </p:nvSpPr>
        <p:spPr>
          <a:xfrm>
            <a:off x="249261" y="885812"/>
            <a:ext cx="6765925" cy="3779838"/>
          </a:xfrm>
        </p:spPr>
        <p:txBody>
          <a:bodyPr rtlCol="0">
            <a:normAutofit lnSpcReduction="10000"/>
          </a:bodyPr>
          <a:lstStyle/>
          <a:p>
            <a:pPr marL="274320" indent="-274320" defTabSz="731520" eaLnBrk="1" fontAlgn="auto" hangingPunct="1">
              <a:lnSpc>
                <a:spcPct val="80000"/>
              </a:lnSpc>
              <a:spcAft>
                <a:spcPts val="0"/>
              </a:spcAft>
              <a:defRPr/>
            </a:pPr>
            <a:endParaRPr lang="en-US" sz="2000" dirty="0" smtClean="0">
              <a:latin typeface="Candara" pitchFamily="34" charset="0"/>
            </a:endParaRPr>
          </a:p>
          <a:p>
            <a:pPr marL="274320" indent="-274320" defTabSz="731520" eaLnBrk="1" fontAlgn="auto" hangingPunct="1">
              <a:lnSpc>
                <a:spcPct val="80000"/>
              </a:lnSpc>
              <a:spcAft>
                <a:spcPts val="0"/>
              </a:spcAft>
              <a:buFont typeface="Wingdings" pitchFamily="2" charset="2"/>
              <a:buChar char="Ø"/>
              <a:defRPr/>
            </a:pPr>
            <a:r>
              <a:rPr lang="en-US" sz="2000" dirty="0" smtClean="0">
                <a:latin typeface="Candara" pitchFamily="34" charset="0"/>
              </a:rPr>
              <a:t>1</a:t>
            </a:r>
            <a:r>
              <a:rPr lang="en-US" sz="2000" baseline="30000" dirty="0" smtClean="0">
                <a:latin typeface="Candara" pitchFamily="34" charset="0"/>
              </a:rPr>
              <a:t>ST</a:t>
            </a:r>
            <a:r>
              <a:rPr lang="en-US" sz="2000" dirty="0" smtClean="0">
                <a:latin typeface="Candara" pitchFamily="34" charset="0"/>
              </a:rPr>
              <a:t> PO will be identifying the electors and will be in charge of marked copy of electoral roll</a:t>
            </a:r>
          </a:p>
          <a:p>
            <a:pPr marL="274320" indent="-274320" defTabSz="731520" eaLnBrk="1" fontAlgn="auto" hangingPunct="1">
              <a:lnSpc>
                <a:spcPct val="80000"/>
              </a:lnSpc>
              <a:spcAft>
                <a:spcPts val="0"/>
              </a:spcAft>
              <a:buFont typeface="Wingdings" pitchFamily="2" charset="2"/>
              <a:buChar char="Ø"/>
              <a:defRPr/>
            </a:pPr>
            <a:endParaRPr lang="en-US" sz="2000" dirty="0" smtClean="0">
              <a:latin typeface="Candara" pitchFamily="34" charset="0"/>
            </a:endParaRPr>
          </a:p>
          <a:p>
            <a:pPr marL="274320" indent="-274320" defTabSz="731520" eaLnBrk="1" fontAlgn="auto" hangingPunct="1">
              <a:lnSpc>
                <a:spcPct val="80000"/>
              </a:lnSpc>
              <a:spcAft>
                <a:spcPts val="0"/>
              </a:spcAft>
              <a:buFont typeface="Wingdings" pitchFamily="2" charset="2"/>
              <a:buChar char="Ø"/>
              <a:defRPr/>
            </a:pPr>
            <a:r>
              <a:rPr lang="en-US" sz="2000" dirty="0" smtClean="0">
                <a:latin typeface="Candara" pitchFamily="34" charset="0"/>
              </a:rPr>
              <a:t>Identification of Electors:</a:t>
            </a:r>
          </a:p>
          <a:p>
            <a:pPr marL="274320" indent="-274320" defTabSz="731520" eaLnBrk="1" fontAlgn="auto" hangingPunct="1">
              <a:lnSpc>
                <a:spcPct val="80000"/>
              </a:lnSpc>
              <a:spcAft>
                <a:spcPts val="0"/>
              </a:spcAft>
              <a:defRPr/>
            </a:pPr>
            <a:endParaRPr lang="en-US" sz="2000" dirty="0" smtClean="0">
              <a:latin typeface="Candara" pitchFamily="34" charset="0"/>
            </a:endParaRPr>
          </a:p>
          <a:p>
            <a:pPr marL="274320" indent="-274320" defTabSz="731520" eaLnBrk="1" fontAlgn="auto" hangingPunct="1">
              <a:lnSpc>
                <a:spcPct val="80000"/>
              </a:lnSpc>
              <a:spcAft>
                <a:spcPts val="0"/>
              </a:spcAft>
              <a:defRPr/>
            </a:pPr>
            <a:endParaRPr lang="en-US" sz="2000" dirty="0" smtClean="0">
              <a:latin typeface="Candara" pitchFamily="34" charset="0"/>
            </a:endParaRPr>
          </a:p>
          <a:p>
            <a:pPr marL="274320" indent="-274320" defTabSz="731520" eaLnBrk="1" fontAlgn="auto" hangingPunct="1">
              <a:lnSpc>
                <a:spcPct val="80000"/>
              </a:lnSpc>
              <a:spcAft>
                <a:spcPts val="0"/>
              </a:spcAft>
              <a:buFont typeface="Wingdings" pitchFamily="2" charset="2"/>
              <a:buNone/>
              <a:defRPr/>
            </a:pPr>
            <a:r>
              <a:rPr lang="en-US" sz="2000" b="1" dirty="0" smtClean="0">
                <a:latin typeface="Candara" pitchFamily="34" charset="0"/>
              </a:rPr>
              <a:t>     All </a:t>
            </a:r>
            <a:r>
              <a:rPr lang="en-US" sz="2000" dirty="0" smtClean="0">
                <a:latin typeface="Candara" pitchFamily="34" charset="0"/>
              </a:rPr>
              <a:t>Electors who have been issued with EPICs, shall have to produce the EPICs to exercise their franchise;</a:t>
            </a:r>
          </a:p>
          <a:p>
            <a:pPr marL="274320" indent="-274320" defTabSz="731520" eaLnBrk="1" fontAlgn="auto" hangingPunct="1">
              <a:lnSpc>
                <a:spcPct val="80000"/>
              </a:lnSpc>
              <a:spcAft>
                <a:spcPts val="0"/>
              </a:spcAft>
              <a:buFont typeface="Wingdings" pitchFamily="2" charset="2"/>
              <a:buNone/>
              <a:defRPr/>
            </a:pPr>
            <a:endParaRPr lang="en-US" sz="2000" dirty="0" smtClean="0">
              <a:latin typeface="Candara" pitchFamily="34" charset="0"/>
            </a:endParaRPr>
          </a:p>
          <a:p>
            <a:pPr marL="274320" indent="-274320" defTabSz="731520" eaLnBrk="1" fontAlgn="auto" hangingPunct="1">
              <a:lnSpc>
                <a:spcPct val="80000"/>
              </a:lnSpc>
              <a:spcAft>
                <a:spcPts val="0"/>
              </a:spcAft>
              <a:buFont typeface="Wingdings" pitchFamily="2" charset="2"/>
              <a:buNone/>
              <a:defRPr/>
            </a:pPr>
            <a:endParaRPr lang="en-US" sz="2000" dirty="0" smtClean="0">
              <a:latin typeface="Candara" pitchFamily="34" charset="0"/>
            </a:endParaRPr>
          </a:p>
          <a:p>
            <a:pPr marL="274320" indent="-274320" defTabSz="731520" eaLnBrk="1" fontAlgn="auto" hangingPunct="1">
              <a:lnSpc>
                <a:spcPct val="80000"/>
              </a:lnSpc>
              <a:spcAft>
                <a:spcPts val="0"/>
              </a:spcAft>
              <a:buFont typeface="Wingdings" pitchFamily="2" charset="2"/>
              <a:buNone/>
              <a:defRPr/>
            </a:pPr>
            <a:r>
              <a:rPr lang="en-US" sz="2000" dirty="0" smtClean="0">
                <a:latin typeface="Candara" pitchFamily="34" charset="0"/>
              </a:rPr>
              <a:t>     </a:t>
            </a:r>
            <a:r>
              <a:rPr lang="en-US" sz="1800" i="1" dirty="0" smtClean="0">
                <a:solidFill>
                  <a:srgbClr val="C00000"/>
                </a:solidFill>
                <a:latin typeface="Candara" pitchFamily="34" charset="0"/>
              </a:rPr>
              <a:t>Those who can not produce their EPICs can vote, provided their identity is established by </a:t>
            </a:r>
            <a:r>
              <a:rPr lang="en-US" sz="1800" i="1" u="sng" dirty="0" smtClean="0">
                <a:solidFill>
                  <a:srgbClr val="C00000"/>
                </a:solidFill>
                <a:latin typeface="Candara" pitchFamily="34" charset="0"/>
              </a:rPr>
              <a:t>alternative documents as will be allowed by the Election Commission.</a:t>
            </a:r>
          </a:p>
          <a:p>
            <a:pPr marL="274320" indent="-274320" defTabSz="731520" eaLnBrk="1" fontAlgn="auto" hangingPunct="1">
              <a:spcAft>
                <a:spcPts val="0"/>
              </a:spcAft>
              <a:defRPr/>
            </a:pPr>
            <a:endParaRPr lang="en-US" sz="2000"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27038" y="171432"/>
            <a:ext cx="6523037" cy="357190"/>
          </a:xfrm>
        </p:spPr>
        <p:txBody>
          <a:bodyPr rtlCol="0">
            <a:noAutofit/>
          </a:bodyPr>
          <a:lstStyle/>
          <a:p>
            <a:pPr defTabSz="731520" eaLnBrk="1" fontAlgn="auto" hangingPunct="1">
              <a:spcAft>
                <a:spcPts val="0"/>
              </a:spcAft>
              <a:defRPr/>
            </a:pPr>
            <a:r>
              <a:rPr lang="en-US" sz="2800" b="1" u="sng" dirty="0" smtClean="0"/>
              <a:t>Duties of Micro-observers </a:t>
            </a:r>
            <a:r>
              <a:rPr lang="en-US" sz="2800" u="sng" dirty="0" smtClean="0"/>
              <a:t> </a:t>
            </a:r>
          </a:p>
        </p:txBody>
      </p:sp>
      <p:sp>
        <p:nvSpPr>
          <p:cNvPr id="59395" name="Rectangle 3"/>
          <p:cNvSpPr>
            <a:spLocks noGrp="1" noChangeArrowheads="1"/>
          </p:cNvSpPr>
          <p:nvPr>
            <p:ph type="body" idx="1"/>
          </p:nvPr>
        </p:nvSpPr>
        <p:spPr>
          <a:xfrm>
            <a:off x="228577" y="671498"/>
            <a:ext cx="6888210" cy="4572032"/>
          </a:xfrm>
        </p:spPr>
        <p:txBody>
          <a:bodyPr rtlCol="0">
            <a:normAutofit/>
          </a:bodyPr>
          <a:lstStyle/>
          <a:p>
            <a:pPr marL="274320" indent="-274320" defTabSz="731520" eaLnBrk="1" fontAlgn="auto" hangingPunct="1">
              <a:lnSpc>
                <a:spcPct val="80000"/>
              </a:lnSpc>
              <a:spcAft>
                <a:spcPts val="0"/>
              </a:spcAft>
              <a:buFont typeface="Wingdings" pitchFamily="2" charset="2"/>
              <a:buNone/>
              <a:defRPr/>
            </a:pPr>
            <a:r>
              <a:rPr lang="en-US" sz="1900" dirty="0" smtClean="0"/>
              <a:t>    </a:t>
            </a:r>
            <a:r>
              <a:rPr lang="en-US" sz="1600" i="1" dirty="0" smtClean="0"/>
              <a:t>The Micro-observers</a:t>
            </a:r>
            <a:r>
              <a:rPr lang="en-US" sz="1600" dirty="0" smtClean="0"/>
              <a:t> are appointed to observe whether election process is being observed in a free and fair manner.</a:t>
            </a:r>
          </a:p>
          <a:p>
            <a:pPr marL="274320" indent="-274320" defTabSz="731520" eaLnBrk="1" fontAlgn="auto" hangingPunct="1">
              <a:lnSpc>
                <a:spcPct val="80000"/>
              </a:lnSpc>
              <a:spcAft>
                <a:spcPts val="0"/>
              </a:spcAft>
              <a:buFont typeface="Wingdings" pitchFamily="2" charset="2"/>
              <a:buNone/>
              <a:defRPr/>
            </a:pPr>
            <a:endParaRPr lang="en-US" sz="1600" dirty="0" smtClean="0"/>
          </a:p>
          <a:p>
            <a:pPr marL="274320" indent="-274320" defTabSz="731520" eaLnBrk="1" fontAlgn="auto" hangingPunct="1">
              <a:lnSpc>
                <a:spcPct val="80000"/>
              </a:lnSpc>
              <a:spcAft>
                <a:spcPts val="0"/>
              </a:spcAft>
              <a:buFont typeface="Wingdings" pitchFamily="2" charset="2"/>
              <a:buNone/>
              <a:defRPr/>
            </a:pPr>
            <a:r>
              <a:rPr lang="en-US" sz="1600" dirty="0" smtClean="0"/>
              <a:t> </a:t>
            </a:r>
            <a:r>
              <a:rPr lang="en-US" sz="1600" i="1" dirty="0" smtClean="0"/>
              <a:t>They will observe specially</a:t>
            </a:r>
            <a:r>
              <a:rPr lang="en-US" sz="1600" b="1" dirty="0" smtClean="0"/>
              <a:t>,</a:t>
            </a:r>
          </a:p>
          <a:p>
            <a:pPr marL="274320" indent="-274320" defTabSz="731520" eaLnBrk="1" fontAlgn="auto" hangingPunct="1">
              <a:lnSpc>
                <a:spcPct val="80000"/>
              </a:lnSpc>
              <a:spcAft>
                <a:spcPts val="0"/>
              </a:spcAft>
              <a:buFont typeface="Wingdings" pitchFamily="2" charset="2"/>
              <a:buNone/>
              <a:defRPr/>
            </a:pPr>
            <a:endParaRPr lang="en-US" sz="1600" b="1" dirty="0" smtClean="0"/>
          </a:p>
          <a:p>
            <a:pPr marL="274320" indent="-274320" defTabSz="731520" eaLnBrk="1" fontAlgn="auto" hangingPunct="1">
              <a:lnSpc>
                <a:spcPct val="80000"/>
              </a:lnSpc>
              <a:spcAft>
                <a:spcPts val="0"/>
              </a:spcAft>
              <a:buFont typeface="Wingdings" pitchFamily="2" charset="2"/>
              <a:buChar char="Ø"/>
              <a:defRPr/>
            </a:pPr>
            <a:r>
              <a:rPr lang="en-US" sz="1600" dirty="0" smtClean="0"/>
              <a:t>Mock poll procedure</a:t>
            </a:r>
          </a:p>
          <a:p>
            <a:pPr marL="274320" indent="-274320" defTabSz="731520" eaLnBrk="1" fontAlgn="auto" hangingPunct="1">
              <a:lnSpc>
                <a:spcPct val="80000"/>
              </a:lnSpc>
              <a:spcAft>
                <a:spcPts val="0"/>
              </a:spcAft>
              <a:buFont typeface="Wingdings" pitchFamily="2" charset="2"/>
              <a:buChar char="Ø"/>
              <a:defRPr/>
            </a:pPr>
            <a:r>
              <a:rPr lang="en-US" sz="1600" dirty="0" smtClean="0"/>
              <a:t>Presence of polling agents &amp; observance of ECI instructions with regard to them</a:t>
            </a:r>
          </a:p>
          <a:p>
            <a:pPr marL="274320" indent="-274320" defTabSz="731520" eaLnBrk="1" fontAlgn="auto" hangingPunct="1">
              <a:lnSpc>
                <a:spcPct val="80000"/>
              </a:lnSpc>
              <a:spcAft>
                <a:spcPts val="0"/>
              </a:spcAft>
              <a:buFont typeface="Wingdings" pitchFamily="2" charset="2"/>
              <a:buChar char="Ø"/>
              <a:defRPr/>
            </a:pPr>
            <a:r>
              <a:rPr lang="en-US" sz="1600" dirty="0" smtClean="0"/>
              <a:t>Observance of entry pass system and access to Polling station</a:t>
            </a:r>
          </a:p>
          <a:p>
            <a:pPr marL="274320" indent="-274320" defTabSz="731520" eaLnBrk="1" fontAlgn="auto" hangingPunct="1">
              <a:lnSpc>
                <a:spcPct val="80000"/>
              </a:lnSpc>
              <a:spcAft>
                <a:spcPts val="0"/>
              </a:spcAft>
              <a:buFont typeface="Wingdings" pitchFamily="2" charset="2"/>
              <a:buChar char="Ø"/>
              <a:defRPr/>
            </a:pPr>
            <a:r>
              <a:rPr lang="en-US" sz="1600" dirty="0" smtClean="0"/>
              <a:t>Proper identification of electors as per ECI guidelines</a:t>
            </a:r>
          </a:p>
          <a:p>
            <a:pPr marL="274320" indent="-274320" defTabSz="731520" eaLnBrk="1" fontAlgn="auto" hangingPunct="1">
              <a:lnSpc>
                <a:spcPct val="80000"/>
              </a:lnSpc>
              <a:spcAft>
                <a:spcPts val="0"/>
              </a:spcAft>
              <a:buFont typeface="Wingdings" pitchFamily="2" charset="2"/>
              <a:buChar char="Ø"/>
              <a:defRPr/>
            </a:pPr>
            <a:r>
              <a:rPr lang="en-US" sz="1600" dirty="0" smtClean="0"/>
              <a:t>Identification and recording procedures for the Absentee, Shifted and Duplicate voter’s list (ASD list)</a:t>
            </a:r>
          </a:p>
          <a:p>
            <a:pPr marL="274320" indent="-274320" defTabSz="731520" eaLnBrk="1" fontAlgn="auto" hangingPunct="1">
              <a:lnSpc>
                <a:spcPct val="90000"/>
              </a:lnSpc>
              <a:spcAft>
                <a:spcPts val="0"/>
              </a:spcAft>
              <a:buFont typeface="Wingdings" pitchFamily="2" charset="2"/>
              <a:buChar char="Ø"/>
              <a:defRPr/>
            </a:pPr>
            <a:r>
              <a:rPr lang="en-US" sz="1600" dirty="0" smtClean="0"/>
              <a:t>Application of indelible ink</a:t>
            </a:r>
          </a:p>
          <a:p>
            <a:pPr marL="274320" indent="-274320" defTabSz="731520" eaLnBrk="1" fontAlgn="auto" hangingPunct="1">
              <a:lnSpc>
                <a:spcPct val="90000"/>
              </a:lnSpc>
              <a:spcAft>
                <a:spcPts val="0"/>
              </a:spcAft>
              <a:buFont typeface="Wingdings" pitchFamily="2" charset="2"/>
              <a:buChar char="Ø"/>
              <a:defRPr/>
            </a:pPr>
            <a:r>
              <a:rPr lang="en-US" sz="1600" dirty="0" smtClean="0"/>
              <a:t>Noting down particulars of electors as in register 17A	</a:t>
            </a:r>
          </a:p>
          <a:p>
            <a:pPr marL="274320" indent="-274320" defTabSz="731520" eaLnBrk="1" fontAlgn="auto" hangingPunct="1">
              <a:lnSpc>
                <a:spcPct val="90000"/>
              </a:lnSpc>
              <a:spcAft>
                <a:spcPts val="0"/>
              </a:spcAft>
              <a:buFont typeface="Wingdings" pitchFamily="2" charset="2"/>
              <a:buChar char="Ø"/>
              <a:defRPr/>
            </a:pPr>
            <a:r>
              <a:rPr lang="en-US" sz="1600" dirty="0" smtClean="0"/>
              <a:t>Secrecy of voting</a:t>
            </a:r>
          </a:p>
          <a:p>
            <a:pPr marL="274320" indent="-274320" defTabSz="731520" eaLnBrk="1" fontAlgn="auto" hangingPunct="1">
              <a:lnSpc>
                <a:spcPct val="90000"/>
              </a:lnSpc>
              <a:spcAft>
                <a:spcPts val="0"/>
              </a:spcAft>
              <a:buFont typeface="Wingdings" pitchFamily="2" charset="2"/>
              <a:buChar char="Ø"/>
              <a:defRPr/>
            </a:pPr>
            <a:r>
              <a:rPr lang="en-US" sz="1600" dirty="0" smtClean="0"/>
              <a:t>Conduct of polling agents, their complaints ,if any.</a:t>
            </a:r>
          </a:p>
          <a:p>
            <a:pPr marL="274320" indent="-274320" defTabSz="731520" eaLnBrk="1" fontAlgn="auto" hangingPunct="1">
              <a:lnSpc>
                <a:spcPct val="90000"/>
              </a:lnSpc>
              <a:spcAft>
                <a:spcPts val="0"/>
              </a:spcAft>
              <a:buFont typeface="Arial" charset="0"/>
              <a:buNone/>
              <a:defRPr/>
            </a:pPr>
            <a:endParaRPr lang="en-US" sz="1600" dirty="0" smtClean="0"/>
          </a:p>
          <a:p>
            <a:pPr marL="274320" indent="-274320" defTabSz="731520" eaLnBrk="1" fontAlgn="auto" hangingPunct="1">
              <a:lnSpc>
                <a:spcPct val="90000"/>
              </a:lnSpc>
              <a:spcAft>
                <a:spcPts val="0"/>
              </a:spcAft>
              <a:buFont typeface="Arial" charset="0"/>
              <a:buNone/>
              <a:defRPr/>
            </a:pPr>
            <a:r>
              <a:rPr lang="en-US" sz="1600" dirty="0" smtClean="0"/>
              <a:t>He will make  report to the Observer as will be asked to do so.</a:t>
            </a:r>
          </a:p>
        </p:txBody>
      </p:sp>
    </p:spTree>
    <p:extLst>
      <p:ext uri="{BB962C8B-B14F-4D97-AF65-F5344CB8AC3E}">
        <p14:creationId xmlns="" xmlns:p14="http://schemas.microsoft.com/office/powerpoint/2010/main" val="224455831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04" y="242870"/>
            <a:ext cx="5999162" cy="542925"/>
          </a:xfrm>
        </p:spPr>
        <p:txBody>
          <a:bodyPr rtlCol="0">
            <a:normAutofit/>
          </a:bodyPr>
          <a:lstStyle/>
          <a:p>
            <a:pPr defTabSz="731520" eaLnBrk="1" fontAlgn="auto" hangingPunct="1">
              <a:spcAft>
                <a:spcPts val="0"/>
              </a:spcAft>
              <a:defRPr/>
            </a:pPr>
            <a:r>
              <a:rPr lang="en-US" sz="2800" b="1" u="sng" dirty="0" smtClean="0"/>
              <a:t>Duties of First Polling Officer</a:t>
            </a:r>
            <a:endParaRPr lang="en-US" sz="2800" b="1" u="sng" dirty="0"/>
          </a:p>
        </p:txBody>
      </p:sp>
      <p:sp>
        <p:nvSpPr>
          <p:cNvPr id="46083" name="Content Placeholder 2"/>
          <p:cNvSpPr>
            <a:spLocks noGrp="1"/>
          </p:cNvSpPr>
          <p:nvPr>
            <p:ph idx="1"/>
          </p:nvPr>
        </p:nvSpPr>
        <p:spPr>
          <a:xfrm>
            <a:off x="381000" y="990600"/>
            <a:ext cx="6765925" cy="4008438"/>
          </a:xfrm>
        </p:spPr>
        <p:txBody>
          <a:bodyPr/>
          <a:lstStyle/>
          <a:p>
            <a:pPr algn="just" eaLnBrk="1" hangingPunct="1">
              <a:lnSpc>
                <a:spcPct val="90000"/>
              </a:lnSpc>
              <a:buFont typeface="Wingdings" pitchFamily="2" charset="2"/>
              <a:buChar char="Ø"/>
            </a:pPr>
            <a:r>
              <a:rPr lang="en-US" sz="2000" dirty="0" smtClean="0">
                <a:latin typeface="Candara" pitchFamily="34" charset="0"/>
              </a:rPr>
              <a:t>Minor discrepancies in EPIC relating to elector's name, father's / mother's / husband's name, sex, </a:t>
            </a:r>
            <a:r>
              <a:rPr lang="en-US" sz="2000" i="1" dirty="0" smtClean="0">
                <a:latin typeface="Candara" pitchFamily="34" charset="0"/>
              </a:rPr>
              <a:t>age </a:t>
            </a:r>
            <a:r>
              <a:rPr lang="en-US" sz="2000" dirty="0" smtClean="0">
                <a:latin typeface="Candara" pitchFamily="34" charset="0"/>
              </a:rPr>
              <a:t>or address shall be ignored and the elector allowed to cast vote. </a:t>
            </a:r>
          </a:p>
          <a:p>
            <a:pPr algn="just" eaLnBrk="1" hangingPunct="1">
              <a:lnSpc>
                <a:spcPct val="90000"/>
              </a:lnSpc>
              <a:buFont typeface="Wingdings" pitchFamily="2" charset="2"/>
              <a:buChar char="Ø"/>
            </a:pPr>
            <a:endParaRPr lang="en-US" sz="2000" dirty="0" smtClean="0">
              <a:latin typeface="Candara" pitchFamily="34" charset="0"/>
            </a:endParaRPr>
          </a:p>
          <a:p>
            <a:pPr algn="just" eaLnBrk="1" hangingPunct="1">
              <a:lnSpc>
                <a:spcPct val="90000"/>
              </a:lnSpc>
              <a:buFont typeface="Wingdings" pitchFamily="2" charset="2"/>
              <a:buChar char="Ø"/>
            </a:pPr>
            <a:r>
              <a:rPr lang="en-US" sz="2000" dirty="0" smtClean="0">
                <a:latin typeface="Candara" pitchFamily="34" charset="0"/>
              </a:rPr>
              <a:t>Any discrepancy in the serial number of EPIC </a:t>
            </a:r>
            <a:r>
              <a:rPr lang="en-US" sz="2000" i="1" dirty="0" smtClean="0">
                <a:latin typeface="Candara" pitchFamily="34" charset="0"/>
              </a:rPr>
              <a:t>as </a:t>
            </a:r>
            <a:r>
              <a:rPr lang="en-US" sz="2000" dirty="0" smtClean="0">
                <a:latin typeface="Candara" pitchFamily="34" charset="0"/>
              </a:rPr>
              <a:t>mentioned in the electoral roll shall be ignored. </a:t>
            </a:r>
          </a:p>
          <a:p>
            <a:pPr algn="just" eaLnBrk="1" hangingPunct="1">
              <a:lnSpc>
                <a:spcPct val="90000"/>
              </a:lnSpc>
              <a:buFont typeface="Wingdings" pitchFamily="2" charset="2"/>
              <a:buChar char="Ø"/>
            </a:pPr>
            <a:endParaRPr lang="en-US" sz="2000" dirty="0" smtClean="0">
              <a:latin typeface="Candara" pitchFamily="34" charset="0"/>
            </a:endParaRPr>
          </a:p>
          <a:p>
            <a:pPr algn="just" eaLnBrk="1" hangingPunct="1">
              <a:lnSpc>
                <a:spcPct val="90000"/>
              </a:lnSpc>
              <a:buFont typeface="Wingdings" pitchFamily="2" charset="2"/>
              <a:buChar char="Ø"/>
            </a:pPr>
            <a:endParaRPr lang="en-US" sz="2000" dirty="0" smtClean="0">
              <a:latin typeface="Candara" pitchFamily="34" charset="0"/>
            </a:endParaRPr>
          </a:p>
          <a:p>
            <a:pPr algn="just" eaLnBrk="1" hangingPunct="1">
              <a:lnSpc>
                <a:spcPct val="90000"/>
              </a:lnSpc>
              <a:buFont typeface="Wingdings" pitchFamily="2" charset="2"/>
              <a:buChar char="Ø"/>
            </a:pPr>
            <a:r>
              <a:rPr lang="en-US" sz="2000" dirty="0" smtClean="0">
                <a:latin typeface="Candara" pitchFamily="34" charset="0"/>
              </a:rPr>
              <a:t>If an elector produces an EPIC which has been issued by the ERO of another Assembly constituency, such cards shall also be taken into account provided the name of that elector is in the electoral roll pertaining to the polling station where the elector has turned up </a:t>
            </a:r>
            <a:r>
              <a:rPr lang="en-US" sz="2000" i="1" dirty="0" smtClean="0">
                <a:latin typeface="Candara" pitchFamily="34" charset="0"/>
              </a:rPr>
              <a:t>for </a:t>
            </a:r>
            <a:r>
              <a:rPr lang="en-US" sz="2000" dirty="0" smtClean="0">
                <a:latin typeface="Candara" pitchFamily="34" charset="0"/>
              </a:rPr>
              <a:t>voting.</a:t>
            </a:r>
          </a:p>
          <a:p>
            <a:pPr algn="just" eaLnBrk="1" hangingPunct="1"/>
            <a:endParaRPr lang="en-US" sz="2000" i="1" dirty="0" smtClean="0">
              <a:latin typeface="Candar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80" y="242870"/>
            <a:ext cx="5999162" cy="542925"/>
          </a:xfrm>
        </p:spPr>
        <p:txBody>
          <a:bodyPr rtlCol="0">
            <a:normAutofit/>
          </a:bodyPr>
          <a:lstStyle/>
          <a:p>
            <a:pPr defTabSz="731520" eaLnBrk="1" fontAlgn="auto" hangingPunct="1">
              <a:spcAft>
                <a:spcPts val="0"/>
              </a:spcAft>
              <a:defRPr/>
            </a:pPr>
            <a:r>
              <a:rPr lang="en-US" sz="2800" b="1" u="sng" dirty="0" smtClean="0">
                <a:solidFill>
                  <a:schemeClr val="accent6">
                    <a:lumMod val="50000"/>
                  </a:schemeClr>
                </a:solidFill>
              </a:rPr>
              <a:t>IDENTIFICATION OF VOTER</a:t>
            </a:r>
            <a:endParaRPr lang="en-US" sz="2800" b="1" u="sng" dirty="0">
              <a:solidFill>
                <a:schemeClr val="accent6">
                  <a:lumMod val="50000"/>
                </a:schemeClr>
              </a:solidFill>
            </a:endParaRPr>
          </a:p>
        </p:txBody>
      </p:sp>
      <p:sp>
        <p:nvSpPr>
          <p:cNvPr id="50179" name="Content Placeholder 6"/>
          <p:cNvSpPr>
            <a:spLocks noGrp="1"/>
          </p:cNvSpPr>
          <p:nvPr>
            <p:ph idx="1"/>
          </p:nvPr>
        </p:nvSpPr>
        <p:spPr>
          <a:xfrm>
            <a:off x="228624" y="985838"/>
            <a:ext cx="6858000" cy="4043378"/>
          </a:xfrm>
        </p:spPr>
        <p:txBody>
          <a:bodyPr/>
          <a:lstStyle/>
          <a:p>
            <a:pPr marL="365125" indent="-282575" algn="just" eaLnBrk="1" hangingPunct="1">
              <a:lnSpc>
                <a:spcPct val="80000"/>
              </a:lnSpc>
              <a:buFont typeface="Wingdings" pitchFamily="2" charset="2"/>
              <a:buChar char="Ø"/>
            </a:pPr>
            <a:r>
              <a:rPr lang="en-US" sz="2000" dirty="0" smtClean="0">
                <a:latin typeface="Candara" pitchFamily="34" charset="0"/>
              </a:rPr>
              <a:t>1</a:t>
            </a:r>
            <a:r>
              <a:rPr lang="en-US" sz="2000" baseline="30000" dirty="0" smtClean="0">
                <a:latin typeface="Candara" pitchFamily="34" charset="0"/>
              </a:rPr>
              <a:t>st</a:t>
            </a:r>
            <a:r>
              <a:rPr lang="en-US" sz="2000" dirty="0" smtClean="0">
                <a:latin typeface="Candara" pitchFamily="34" charset="0"/>
              </a:rPr>
              <a:t> PO loudly reads out the Sl. No. &amp; name of elector and verifies the Photo ID of elector;</a:t>
            </a:r>
          </a:p>
          <a:p>
            <a:pPr marL="365125" indent="-282575" algn="just" eaLnBrk="1" hangingPunct="1">
              <a:lnSpc>
                <a:spcPct val="80000"/>
              </a:lnSpc>
              <a:buFont typeface="Wingdings" pitchFamily="2" charset="2"/>
              <a:buChar char="Ø"/>
            </a:pPr>
            <a:endParaRPr lang="en-US" sz="2000" dirty="0" smtClean="0">
              <a:latin typeface="Candara" pitchFamily="34" charset="0"/>
            </a:endParaRPr>
          </a:p>
          <a:p>
            <a:pPr marL="365125" indent="-282575" algn="just" eaLnBrk="1" hangingPunct="1">
              <a:lnSpc>
                <a:spcPct val="80000"/>
              </a:lnSpc>
              <a:buFont typeface="Wingdings" pitchFamily="2" charset="2"/>
              <a:buChar char="Ø"/>
            </a:pPr>
            <a:r>
              <a:rPr lang="en-US" sz="2000" dirty="0" smtClean="0">
                <a:latin typeface="Candara" pitchFamily="34" charset="0"/>
              </a:rPr>
              <a:t>Underline the particulars of elector in the marked copy ;</a:t>
            </a:r>
          </a:p>
          <a:p>
            <a:pPr marL="365125" indent="-282575" algn="just" eaLnBrk="1" hangingPunct="1">
              <a:lnSpc>
                <a:spcPct val="80000"/>
              </a:lnSpc>
              <a:buFont typeface="Wingdings" pitchFamily="2" charset="2"/>
              <a:buChar char="Ø"/>
            </a:pPr>
            <a:endParaRPr lang="en-US" sz="2000" dirty="0" smtClean="0">
              <a:latin typeface="Candara" pitchFamily="34" charset="0"/>
            </a:endParaRPr>
          </a:p>
          <a:p>
            <a:pPr marL="365125" indent="-282575" algn="just" eaLnBrk="1" hangingPunct="1">
              <a:lnSpc>
                <a:spcPct val="80000"/>
              </a:lnSpc>
              <a:buFont typeface="Wingdings" pitchFamily="2" charset="2"/>
              <a:buChar char="Ø"/>
            </a:pPr>
            <a:r>
              <a:rPr lang="en-US" sz="2000" dirty="0" smtClean="0">
                <a:latin typeface="Candara" pitchFamily="34" charset="0"/>
              </a:rPr>
              <a:t>In case of female voter, in addition put a tick mark against the Serial no. of the elector on left side of the corresponding entry;</a:t>
            </a:r>
          </a:p>
          <a:p>
            <a:pPr marL="365125" indent="-282575" algn="just" eaLnBrk="1" hangingPunct="1">
              <a:lnSpc>
                <a:spcPct val="80000"/>
              </a:lnSpc>
              <a:buFont typeface="Wingdings" pitchFamily="2" charset="2"/>
              <a:buChar char="Ø"/>
            </a:pPr>
            <a:endParaRPr lang="en-US" sz="2000" dirty="0" smtClean="0">
              <a:latin typeface="Candara" pitchFamily="34" charset="0"/>
            </a:endParaRPr>
          </a:p>
          <a:p>
            <a:pPr marL="365125" indent="-282575" algn="just" eaLnBrk="1" hangingPunct="1">
              <a:lnSpc>
                <a:spcPct val="80000"/>
              </a:lnSpc>
              <a:buFont typeface="Wingdings" pitchFamily="2" charset="2"/>
              <a:buChar char="Ø"/>
            </a:pPr>
            <a:r>
              <a:rPr lang="en-US" sz="2000" dirty="0" smtClean="0">
                <a:latin typeface="Candara" pitchFamily="34" charset="0"/>
              </a:rPr>
              <a:t>Provide data on No. of votes polled to </a:t>
            </a:r>
            <a:r>
              <a:rPr lang="en-US" sz="2000" dirty="0" err="1" smtClean="0">
                <a:latin typeface="Candara" pitchFamily="34" charset="0"/>
              </a:rPr>
              <a:t>Pr.O</a:t>
            </a:r>
            <a:r>
              <a:rPr lang="en-US" sz="2000" dirty="0" smtClean="0">
                <a:latin typeface="Candara" pitchFamily="34" charset="0"/>
              </a:rPr>
              <a:t> from time to time. For this, usual practice is to keep a sheet containing consecutive numbers  and crossing one by one as poll progresses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42" y="242870"/>
            <a:ext cx="5999162" cy="542925"/>
          </a:xfrm>
        </p:spPr>
        <p:txBody>
          <a:bodyPr rtlCol="0">
            <a:normAutofit/>
          </a:bodyPr>
          <a:lstStyle/>
          <a:p>
            <a:pPr defTabSz="731520" eaLnBrk="1" fontAlgn="auto" hangingPunct="1">
              <a:spcAft>
                <a:spcPts val="0"/>
              </a:spcAft>
              <a:defRPr/>
            </a:pPr>
            <a:r>
              <a:rPr lang="en-US" sz="2800" b="1" u="sng" dirty="0" smtClean="0"/>
              <a:t>Duties of Second Polling Officer</a:t>
            </a:r>
            <a:endParaRPr lang="en-US" sz="2800" b="1" u="sng" dirty="0"/>
          </a:p>
        </p:txBody>
      </p:sp>
      <p:sp>
        <p:nvSpPr>
          <p:cNvPr id="48131" name="Content Placeholder 6"/>
          <p:cNvSpPr>
            <a:spLocks noGrp="1"/>
          </p:cNvSpPr>
          <p:nvPr>
            <p:ph idx="1"/>
          </p:nvPr>
        </p:nvSpPr>
        <p:spPr>
          <a:xfrm>
            <a:off x="371452" y="885812"/>
            <a:ext cx="6461125" cy="4191000"/>
          </a:xfrm>
        </p:spPr>
        <p:txBody>
          <a:bodyPr/>
          <a:lstStyle/>
          <a:p>
            <a:pPr algn="just" eaLnBrk="1" hangingPunct="1">
              <a:lnSpc>
                <a:spcPct val="90000"/>
              </a:lnSpc>
              <a:buFont typeface="Wingdings" pitchFamily="2" charset="2"/>
              <a:buChar char="Ø"/>
            </a:pPr>
            <a:r>
              <a:rPr lang="en-US" sz="2000" dirty="0" smtClean="0">
                <a:latin typeface="Candara" pitchFamily="34" charset="0"/>
              </a:rPr>
              <a:t>Ensure that the electors put their </a:t>
            </a:r>
            <a:r>
              <a:rPr lang="en-US" sz="2000" u="sng" dirty="0" smtClean="0">
                <a:latin typeface="Candara" pitchFamily="34" charset="0"/>
              </a:rPr>
              <a:t>full signature or LTI in the Register of Voters</a:t>
            </a:r>
            <a:r>
              <a:rPr lang="en-US" sz="2000" dirty="0" smtClean="0">
                <a:latin typeface="Candara" pitchFamily="34" charset="0"/>
              </a:rPr>
              <a:t> (Form 17 A).</a:t>
            </a:r>
          </a:p>
          <a:p>
            <a:pPr algn="just" eaLnBrk="1" hangingPunct="1">
              <a:lnSpc>
                <a:spcPct val="90000"/>
              </a:lnSpc>
              <a:buFont typeface="Wingdings" pitchFamily="2" charset="2"/>
              <a:buChar char="Ø"/>
            </a:pPr>
            <a:endParaRPr lang="en-US" sz="2000" dirty="0" smtClean="0">
              <a:latin typeface="Candara" pitchFamily="34" charset="0"/>
            </a:endParaRPr>
          </a:p>
          <a:p>
            <a:pPr algn="just" eaLnBrk="1" hangingPunct="1">
              <a:lnSpc>
                <a:spcPct val="90000"/>
              </a:lnSpc>
              <a:buFont typeface="Wingdings" pitchFamily="2" charset="2"/>
              <a:buChar char="Ø"/>
            </a:pPr>
            <a:r>
              <a:rPr lang="en-US" sz="2000" dirty="0" smtClean="0">
                <a:latin typeface="Candara" pitchFamily="34" charset="0"/>
              </a:rPr>
              <a:t>Note the kind of Identification Document produced along with the No. of document produced, if given in the document, on </a:t>
            </a:r>
            <a:r>
              <a:rPr lang="en-US" sz="2000" u="sng" dirty="0" smtClean="0">
                <a:latin typeface="Candara" pitchFamily="34" charset="0"/>
              </a:rPr>
              <a:t>Column 3 of Form 17A.</a:t>
            </a:r>
          </a:p>
          <a:p>
            <a:pPr algn="just" eaLnBrk="1" hangingPunct="1">
              <a:lnSpc>
                <a:spcPct val="90000"/>
              </a:lnSpc>
              <a:buFont typeface="Wingdings" pitchFamily="2" charset="2"/>
              <a:buChar char="Ø"/>
            </a:pPr>
            <a:endParaRPr lang="en-US" sz="2000" dirty="0" smtClean="0">
              <a:latin typeface="Candara" pitchFamily="34" charset="0"/>
            </a:endParaRPr>
          </a:p>
          <a:p>
            <a:pPr algn="just" eaLnBrk="1" hangingPunct="1">
              <a:lnSpc>
                <a:spcPct val="90000"/>
              </a:lnSpc>
              <a:buFont typeface="Wingdings" pitchFamily="2" charset="2"/>
              <a:buChar char="Ø"/>
            </a:pPr>
            <a:r>
              <a:rPr lang="en-US" sz="2000" dirty="0" smtClean="0">
                <a:latin typeface="Candara" pitchFamily="34" charset="0"/>
              </a:rPr>
              <a:t>In case of EPIC holder, write EP,VS in case of PVS holder and in case of other  documents last four digits  mentioned in the </a:t>
            </a:r>
            <a:r>
              <a:rPr lang="en-US" sz="2000" u="sng" dirty="0" smtClean="0">
                <a:latin typeface="Candara" pitchFamily="34" charset="0"/>
              </a:rPr>
              <a:t>Column 3 of Form 17 A.</a:t>
            </a:r>
          </a:p>
          <a:p>
            <a:pPr algn="just" eaLnBrk="1" hangingPunct="1">
              <a:lnSpc>
                <a:spcPct val="90000"/>
              </a:lnSpc>
              <a:buFont typeface="Wingdings" pitchFamily="2" charset="2"/>
              <a:buChar char="Ø"/>
            </a:pPr>
            <a:endParaRPr lang="en-US" sz="2000" dirty="0" smtClean="0">
              <a:latin typeface="Candara" pitchFamily="34" charset="0"/>
            </a:endParaRPr>
          </a:p>
          <a:p>
            <a:pPr algn="just" eaLnBrk="1" hangingPunct="1">
              <a:lnSpc>
                <a:spcPct val="90000"/>
              </a:lnSpc>
              <a:buFont typeface="Wingdings" pitchFamily="2" charset="2"/>
              <a:buChar char="Ø"/>
            </a:pPr>
            <a:r>
              <a:rPr lang="en-US" sz="2000" dirty="0" smtClean="0">
                <a:latin typeface="Candara" pitchFamily="34" charset="0"/>
              </a:rPr>
              <a:t>Issue </a:t>
            </a:r>
            <a:r>
              <a:rPr lang="en-US" sz="2000" u="sng" dirty="0" smtClean="0">
                <a:latin typeface="Candara" pitchFamily="34" charset="0"/>
              </a:rPr>
              <a:t>voter slip</a:t>
            </a:r>
          </a:p>
          <a:p>
            <a:pPr algn="just" eaLnBrk="1" hangingPunct="1">
              <a:buFont typeface="Wingdings" pitchFamily="2" charset="2"/>
              <a:buChar char="Ø"/>
            </a:pPr>
            <a:endParaRPr lang="en-US" sz="2000" dirty="0" smtClean="0">
              <a:latin typeface="Candar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42" y="219075"/>
            <a:ext cx="5999162" cy="542925"/>
          </a:xfrm>
        </p:spPr>
        <p:txBody>
          <a:bodyPr rtlCol="0">
            <a:noAutofit/>
          </a:bodyPr>
          <a:lstStyle/>
          <a:p>
            <a:pPr defTabSz="731520" eaLnBrk="1" fontAlgn="auto" hangingPunct="1">
              <a:spcAft>
                <a:spcPts val="0"/>
              </a:spcAft>
              <a:defRPr/>
            </a:pPr>
            <a:r>
              <a:rPr lang="en-US" sz="3200" b="1" u="sng" dirty="0" smtClean="0"/>
              <a:t>Duties of Second Polling Officer</a:t>
            </a:r>
            <a:endParaRPr lang="en-US" sz="3200" b="1" u="sng" dirty="0"/>
          </a:p>
        </p:txBody>
      </p:sp>
      <p:sp>
        <p:nvSpPr>
          <p:cNvPr id="3" name="Content Placeholder 2"/>
          <p:cNvSpPr>
            <a:spLocks noGrp="1"/>
          </p:cNvSpPr>
          <p:nvPr>
            <p:ph idx="1"/>
          </p:nvPr>
        </p:nvSpPr>
        <p:spPr>
          <a:xfrm>
            <a:off x="381000" y="990600"/>
            <a:ext cx="6765925" cy="1371600"/>
          </a:xfrm>
        </p:spPr>
        <p:txBody>
          <a:bodyPr rtlCol="0">
            <a:normAutofit lnSpcReduction="10000"/>
          </a:bodyPr>
          <a:lstStyle/>
          <a:p>
            <a:pPr marL="365760" indent="-283464" algn="ctr" defTabSz="731520" eaLnBrk="1" fontAlgn="auto" hangingPunct="1">
              <a:lnSpc>
                <a:spcPct val="90000"/>
              </a:lnSpc>
              <a:spcAft>
                <a:spcPts val="0"/>
              </a:spcAft>
              <a:buFont typeface="Wingdings" pitchFamily="2" charset="2"/>
              <a:buNone/>
              <a:defRPr/>
            </a:pPr>
            <a:r>
              <a:rPr lang="en-US" sz="1800" b="1" u="sng" dirty="0" smtClean="0">
                <a:solidFill>
                  <a:srgbClr val="FF0000"/>
                </a:solidFill>
              </a:rPr>
              <a:t>Application of Indelible Ink</a:t>
            </a:r>
          </a:p>
          <a:p>
            <a:pPr marL="365760" indent="-283464" algn="ctr" defTabSz="731520" eaLnBrk="1" fontAlgn="auto" hangingPunct="1">
              <a:lnSpc>
                <a:spcPct val="90000"/>
              </a:lnSpc>
              <a:spcAft>
                <a:spcPts val="0"/>
              </a:spcAft>
              <a:buFont typeface="Wingdings" pitchFamily="2" charset="2"/>
              <a:buNone/>
              <a:defRPr/>
            </a:pPr>
            <a:endParaRPr lang="en-US" sz="1800" b="1" i="1" dirty="0" smtClean="0"/>
          </a:p>
          <a:p>
            <a:pPr marL="365760" indent="-283464" defTabSz="731520" eaLnBrk="1" fontAlgn="auto" hangingPunct="1">
              <a:lnSpc>
                <a:spcPct val="90000"/>
              </a:lnSpc>
              <a:spcAft>
                <a:spcPts val="0"/>
              </a:spcAft>
              <a:buFont typeface="Wingdings" pitchFamily="2" charset="2"/>
              <a:buNone/>
              <a:defRPr/>
            </a:pPr>
            <a:r>
              <a:rPr lang="en-US" sz="1600" dirty="0" smtClean="0"/>
              <a:t>     </a:t>
            </a:r>
            <a:r>
              <a:rPr lang="en-US" sz="1800" dirty="0" smtClean="0"/>
              <a:t>Inspect the elector's Left Forefinger and put </a:t>
            </a:r>
            <a:r>
              <a:rPr lang="en-US" sz="1800" i="1" dirty="0" smtClean="0"/>
              <a:t>a </a:t>
            </a:r>
            <a:r>
              <a:rPr lang="en-US" sz="1800" dirty="0" smtClean="0"/>
              <a:t>mark of Indelible Ink from the upper tip of the nail to bottom of the first joint in the form of </a:t>
            </a:r>
            <a:r>
              <a:rPr lang="en-US" sz="1800" i="1" dirty="0" smtClean="0"/>
              <a:t>a </a:t>
            </a:r>
            <a:r>
              <a:rPr lang="en-US" sz="1800" dirty="0" smtClean="0"/>
              <a:t>line </a:t>
            </a:r>
            <a:r>
              <a:rPr lang="en-US" sz="1800" i="1" dirty="0" smtClean="0"/>
              <a:t>as</a:t>
            </a:r>
            <a:r>
              <a:rPr lang="en-US" sz="1800" dirty="0" smtClean="0"/>
              <a:t> illustrated:</a:t>
            </a:r>
          </a:p>
          <a:p>
            <a:pPr marL="365760" indent="-283464" defTabSz="731520" eaLnBrk="1" fontAlgn="auto" hangingPunct="1">
              <a:lnSpc>
                <a:spcPct val="90000"/>
              </a:lnSpc>
              <a:spcAft>
                <a:spcPts val="0"/>
              </a:spcAft>
              <a:buFont typeface="Wingdings 2"/>
              <a:buChar char=""/>
              <a:defRPr/>
            </a:pPr>
            <a:endParaRPr lang="en-US" sz="1800" dirty="0" smtClean="0">
              <a:latin typeface="Candara" pitchFamily="34" charset="0"/>
            </a:endParaRPr>
          </a:p>
        </p:txBody>
      </p:sp>
      <p:pic>
        <p:nvPicPr>
          <p:cNvPr id="47108" name="Picture 1028"/>
          <p:cNvPicPr>
            <a:picLocks noChangeAspect="1" noChangeArrowheads="1"/>
          </p:cNvPicPr>
          <p:nvPr/>
        </p:nvPicPr>
        <p:blipFill>
          <a:blip r:embed="rId2" cstate="print"/>
          <a:srcRect/>
          <a:stretch>
            <a:fillRect/>
          </a:stretch>
        </p:blipFill>
        <p:spPr bwMode="auto">
          <a:xfrm>
            <a:off x="990600" y="2743200"/>
            <a:ext cx="57150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42" y="219075"/>
            <a:ext cx="5999162" cy="542925"/>
          </a:xfrm>
        </p:spPr>
        <p:txBody>
          <a:bodyPr rtlCol="0">
            <a:normAutofit/>
          </a:bodyPr>
          <a:lstStyle/>
          <a:p>
            <a:pPr defTabSz="731520" eaLnBrk="1" fontAlgn="auto" hangingPunct="1">
              <a:spcAft>
                <a:spcPts val="0"/>
              </a:spcAft>
              <a:defRPr/>
            </a:pPr>
            <a:r>
              <a:rPr lang="en-US" sz="2800" b="1" u="sng" dirty="0" smtClean="0">
                <a:solidFill>
                  <a:schemeClr val="accent6">
                    <a:lumMod val="50000"/>
                  </a:schemeClr>
                </a:solidFill>
              </a:rPr>
              <a:t>APPLICATION OF INDELIBLE INK</a:t>
            </a:r>
            <a:endParaRPr lang="en-US" sz="2800" b="1" u="sng" dirty="0">
              <a:solidFill>
                <a:schemeClr val="accent6">
                  <a:lumMod val="50000"/>
                </a:schemeClr>
              </a:solidFill>
            </a:endParaRPr>
          </a:p>
        </p:txBody>
      </p:sp>
      <p:sp>
        <p:nvSpPr>
          <p:cNvPr id="51203" name="Content Placeholder 6"/>
          <p:cNvSpPr>
            <a:spLocks noGrp="1"/>
          </p:cNvSpPr>
          <p:nvPr>
            <p:ph idx="1"/>
          </p:nvPr>
        </p:nvSpPr>
        <p:spPr>
          <a:xfrm>
            <a:off x="442890" y="1028688"/>
            <a:ext cx="6400800" cy="4038600"/>
          </a:xfrm>
        </p:spPr>
        <p:txBody>
          <a:bodyPr/>
          <a:lstStyle/>
          <a:p>
            <a:pPr eaLnBrk="1" hangingPunct="1">
              <a:lnSpc>
                <a:spcPct val="90000"/>
              </a:lnSpc>
              <a:buFont typeface="Wingdings" pitchFamily="2" charset="2"/>
              <a:buChar char="Ø"/>
            </a:pPr>
            <a:r>
              <a:rPr lang="en-US" sz="2000" dirty="0" smtClean="0">
                <a:latin typeface="Candara" pitchFamily="34" charset="0"/>
              </a:rPr>
              <a:t>2</a:t>
            </a:r>
            <a:r>
              <a:rPr lang="en-US" sz="2000" baseline="30000" dirty="0" smtClean="0">
                <a:latin typeface="Candara" pitchFamily="34" charset="0"/>
              </a:rPr>
              <a:t>nd</a:t>
            </a:r>
            <a:r>
              <a:rPr lang="en-US" sz="2000" dirty="0" smtClean="0">
                <a:latin typeface="Candara" pitchFamily="34" charset="0"/>
              </a:rPr>
              <a:t> PO will mark left forefinger from the tip up to the first joint with indelible ink;</a:t>
            </a:r>
          </a:p>
          <a:p>
            <a:pPr eaLnBrk="1" hangingPunct="1">
              <a:lnSpc>
                <a:spcPct val="90000"/>
              </a:lnSpc>
              <a:buFont typeface="Wingdings" pitchFamily="2" charset="2"/>
              <a:buChar char="Ø"/>
            </a:pPr>
            <a:endParaRPr lang="en-US" sz="2000" dirty="0" smtClean="0">
              <a:latin typeface="Candara" pitchFamily="34" charset="0"/>
            </a:endParaRPr>
          </a:p>
          <a:p>
            <a:pPr eaLnBrk="1" hangingPunct="1">
              <a:lnSpc>
                <a:spcPct val="90000"/>
              </a:lnSpc>
              <a:buFont typeface="Wingdings" pitchFamily="2" charset="2"/>
              <a:buChar char="Ø"/>
            </a:pPr>
            <a:r>
              <a:rPr lang="en-US" sz="2000" dirty="0" smtClean="0">
                <a:latin typeface="Candara" pitchFamily="34" charset="0"/>
              </a:rPr>
              <a:t>When elector has no left forefinger, put ink on any finger on left hand starting from left forefinger, as applicable;</a:t>
            </a:r>
          </a:p>
          <a:p>
            <a:pPr eaLnBrk="1" hangingPunct="1">
              <a:lnSpc>
                <a:spcPct val="90000"/>
              </a:lnSpc>
              <a:buFont typeface="Wingdings" pitchFamily="2" charset="2"/>
              <a:buChar char="Ø"/>
            </a:pPr>
            <a:endParaRPr lang="en-US" sz="2000" dirty="0" smtClean="0">
              <a:latin typeface="Candara" pitchFamily="34" charset="0"/>
            </a:endParaRPr>
          </a:p>
          <a:p>
            <a:pPr eaLnBrk="1" hangingPunct="1">
              <a:lnSpc>
                <a:spcPct val="90000"/>
              </a:lnSpc>
              <a:buFont typeface="Wingdings" pitchFamily="2" charset="2"/>
              <a:buChar char="Ø"/>
            </a:pPr>
            <a:r>
              <a:rPr lang="en-US" sz="2000" dirty="0" smtClean="0">
                <a:latin typeface="Candara" pitchFamily="34" charset="0"/>
              </a:rPr>
              <a:t>If elector has no left hand, put ink on any finger on right hand starting from right forefinger, as applicable;</a:t>
            </a:r>
          </a:p>
          <a:p>
            <a:pPr eaLnBrk="1" hangingPunct="1">
              <a:lnSpc>
                <a:spcPct val="90000"/>
              </a:lnSpc>
              <a:buFont typeface="Wingdings" pitchFamily="2" charset="2"/>
              <a:buChar char="Ø"/>
            </a:pPr>
            <a:endParaRPr lang="en-US" sz="2000" dirty="0" smtClean="0">
              <a:latin typeface="Candara" pitchFamily="34" charset="0"/>
            </a:endParaRPr>
          </a:p>
          <a:p>
            <a:pPr eaLnBrk="1" hangingPunct="1">
              <a:lnSpc>
                <a:spcPct val="90000"/>
              </a:lnSpc>
              <a:buFont typeface="Wingdings" pitchFamily="2" charset="2"/>
              <a:buChar char="Ø"/>
            </a:pPr>
            <a:r>
              <a:rPr lang="en-US" sz="2000" dirty="0" smtClean="0">
                <a:latin typeface="Candara" pitchFamily="34" charset="0"/>
              </a:rPr>
              <a:t>If elector has no hand, put ink on extreme (stump) of hand as he possesses;</a:t>
            </a:r>
          </a:p>
          <a:p>
            <a:pPr eaLnBrk="1" hangingPunct="1">
              <a:lnSpc>
                <a:spcPct val="90000"/>
              </a:lnSpc>
            </a:pPr>
            <a:endParaRPr lang="en-US" sz="2000" dirty="0" smtClean="0">
              <a:latin typeface="Candara" pitchFamily="34" charset="0"/>
            </a:endParaRPr>
          </a:p>
          <a:p>
            <a:pPr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04" y="171432"/>
            <a:ext cx="5999162" cy="542925"/>
          </a:xfrm>
        </p:spPr>
        <p:txBody>
          <a:bodyPr rtlCol="0">
            <a:normAutofit/>
          </a:bodyPr>
          <a:lstStyle/>
          <a:p>
            <a:pPr defTabSz="731520" eaLnBrk="1" fontAlgn="auto" hangingPunct="1">
              <a:spcAft>
                <a:spcPts val="0"/>
              </a:spcAft>
              <a:defRPr/>
            </a:pPr>
            <a:r>
              <a:rPr lang="en-US" sz="2800" b="1" u="sng" dirty="0" smtClean="0">
                <a:solidFill>
                  <a:schemeClr val="accent6">
                    <a:lumMod val="50000"/>
                  </a:schemeClr>
                </a:solidFill>
              </a:rPr>
              <a:t>ISSUE OF VOTER’S SLIPS</a:t>
            </a:r>
            <a:endParaRPr lang="en-US" sz="2800" b="1" u="sng" dirty="0">
              <a:solidFill>
                <a:schemeClr val="accent6">
                  <a:lumMod val="50000"/>
                </a:schemeClr>
              </a:solidFill>
            </a:endParaRPr>
          </a:p>
        </p:txBody>
      </p:sp>
      <p:sp>
        <p:nvSpPr>
          <p:cNvPr id="53251" name="Content Placeholder 6"/>
          <p:cNvSpPr>
            <a:spLocks noGrp="1"/>
          </p:cNvSpPr>
          <p:nvPr>
            <p:ph idx="1"/>
          </p:nvPr>
        </p:nvSpPr>
        <p:spPr>
          <a:xfrm>
            <a:off x="300014" y="814374"/>
            <a:ext cx="6461125" cy="4191000"/>
          </a:xfrm>
        </p:spPr>
        <p:txBody>
          <a:bodyPr/>
          <a:lstStyle/>
          <a:p>
            <a:pPr eaLnBrk="1" hangingPunct="1">
              <a:lnSpc>
                <a:spcPct val="90000"/>
              </a:lnSpc>
              <a:buFont typeface="Wingdings 2" pitchFamily="18" charset="2"/>
              <a:buNone/>
            </a:pPr>
            <a:r>
              <a:rPr lang="en-US" sz="1800" dirty="0" smtClean="0">
                <a:latin typeface="Candara" pitchFamily="34" charset="0"/>
              </a:rPr>
              <a:t>It will be supplied in stitched bundles of 50 or 100,</a:t>
            </a:r>
          </a:p>
          <a:p>
            <a:pPr eaLnBrk="1" hangingPunct="1">
              <a:lnSpc>
                <a:spcPct val="90000"/>
              </a:lnSpc>
              <a:buFont typeface="Wingdings 2" pitchFamily="18" charset="2"/>
              <a:buNone/>
            </a:pPr>
            <a:endParaRPr lang="en-US" sz="1800" dirty="0" smtClean="0">
              <a:latin typeface="Candara" pitchFamily="34" charset="0"/>
            </a:endParaRPr>
          </a:p>
          <a:p>
            <a:pPr eaLnBrk="1" hangingPunct="1">
              <a:lnSpc>
                <a:spcPct val="90000"/>
              </a:lnSpc>
              <a:buFont typeface="Wingdings" pitchFamily="2" charset="2"/>
              <a:buChar char="Ø"/>
            </a:pPr>
            <a:r>
              <a:rPr lang="en-US" sz="1800" dirty="0" smtClean="0">
                <a:latin typeface="Candara" pitchFamily="34" charset="0"/>
              </a:rPr>
              <a:t>After an elector’s left forefinger is marked with indelible ink and his entries are made in voter register, 2</a:t>
            </a:r>
            <a:r>
              <a:rPr lang="en-US" sz="1800" baseline="30000" dirty="0" smtClean="0">
                <a:latin typeface="Candara" pitchFamily="34" charset="0"/>
              </a:rPr>
              <a:t>nd</a:t>
            </a:r>
            <a:r>
              <a:rPr lang="en-US" sz="1800" dirty="0" smtClean="0">
                <a:latin typeface="Candara" pitchFamily="34" charset="0"/>
              </a:rPr>
              <a:t> PO will issue Voter’s Slip;</a:t>
            </a:r>
          </a:p>
          <a:p>
            <a:pPr eaLnBrk="1" hangingPunct="1">
              <a:lnSpc>
                <a:spcPct val="90000"/>
              </a:lnSpc>
              <a:buFont typeface="Wingdings" pitchFamily="2" charset="2"/>
              <a:buChar char="Ø"/>
            </a:pPr>
            <a:endParaRPr lang="en-US" sz="1800" dirty="0" smtClean="0">
              <a:latin typeface="Candara" pitchFamily="34" charset="0"/>
            </a:endParaRPr>
          </a:p>
          <a:p>
            <a:pPr eaLnBrk="1" hangingPunct="1">
              <a:lnSpc>
                <a:spcPct val="90000"/>
              </a:lnSpc>
              <a:buFont typeface="Wingdings" pitchFamily="2" charset="2"/>
              <a:buChar char="Ø"/>
            </a:pPr>
            <a:r>
              <a:rPr lang="en-US" sz="1800" dirty="0" smtClean="0">
                <a:latin typeface="Candara" pitchFamily="34" charset="0"/>
              </a:rPr>
              <a:t>Elector will be allowed to vote by 3</a:t>
            </a:r>
            <a:r>
              <a:rPr lang="en-US" sz="1800" baseline="30000" dirty="0" smtClean="0">
                <a:latin typeface="Candara" pitchFamily="34" charset="0"/>
              </a:rPr>
              <a:t>rd</a:t>
            </a:r>
            <a:r>
              <a:rPr lang="en-US" sz="1800" dirty="0" smtClean="0">
                <a:latin typeface="Candara" pitchFamily="34" charset="0"/>
              </a:rPr>
              <a:t> PO on the basis and order of Voter’s Slips issued by 2</a:t>
            </a:r>
            <a:r>
              <a:rPr lang="en-US" sz="1800" baseline="30000" dirty="0" smtClean="0">
                <a:latin typeface="Candara" pitchFamily="34" charset="0"/>
              </a:rPr>
              <a:t>nd</a:t>
            </a:r>
            <a:r>
              <a:rPr lang="en-US" sz="1800" dirty="0" smtClean="0">
                <a:latin typeface="Candara" pitchFamily="34" charset="0"/>
              </a:rPr>
              <a:t> PO;</a:t>
            </a:r>
          </a:p>
          <a:p>
            <a:pPr eaLnBrk="1" hangingPunct="1">
              <a:lnSpc>
                <a:spcPct val="90000"/>
              </a:lnSpc>
              <a:buFont typeface="Wingdings" pitchFamily="2" charset="2"/>
              <a:buChar char="Ø"/>
            </a:pPr>
            <a:endParaRPr lang="en-US" sz="1800" dirty="0" smtClean="0">
              <a:latin typeface="Candara" pitchFamily="34" charset="0"/>
            </a:endParaRPr>
          </a:p>
          <a:p>
            <a:pPr eaLnBrk="1" hangingPunct="1">
              <a:lnSpc>
                <a:spcPct val="90000"/>
              </a:lnSpc>
              <a:buFont typeface="Wingdings" pitchFamily="2" charset="2"/>
              <a:buChar char="Ø"/>
            </a:pPr>
            <a:r>
              <a:rPr lang="en-US" sz="1800" dirty="0" smtClean="0">
                <a:latin typeface="Candara" pitchFamily="34" charset="0"/>
              </a:rPr>
              <a:t>All Voter’s Slips should be collected by 3</a:t>
            </a:r>
            <a:r>
              <a:rPr lang="en-US" sz="1800" baseline="30000" dirty="0" smtClean="0">
                <a:latin typeface="Candara" pitchFamily="34" charset="0"/>
              </a:rPr>
              <a:t>rd</a:t>
            </a:r>
            <a:r>
              <a:rPr lang="en-US" sz="1800" dirty="0" smtClean="0">
                <a:latin typeface="Candara" pitchFamily="34" charset="0"/>
              </a:rPr>
              <a:t> PO from electors &amp; preserved carefully and kept in separate cover;</a:t>
            </a:r>
          </a:p>
          <a:p>
            <a:pPr eaLnBrk="1" hangingPunct="1">
              <a:lnSpc>
                <a:spcPct val="90000"/>
              </a:lnSpc>
              <a:buFont typeface="Wingdings" pitchFamily="2" charset="2"/>
              <a:buChar char="Ø"/>
            </a:pPr>
            <a:endParaRPr lang="en-US" sz="1800" dirty="0" smtClean="0">
              <a:latin typeface="Candara" pitchFamily="34" charset="0"/>
            </a:endParaRPr>
          </a:p>
          <a:p>
            <a:pPr eaLnBrk="1" hangingPunct="1">
              <a:lnSpc>
                <a:spcPct val="90000"/>
              </a:lnSpc>
              <a:buFont typeface="Wingdings" pitchFamily="2" charset="2"/>
              <a:buChar char="Ø"/>
            </a:pPr>
            <a:r>
              <a:rPr lang="en-US" sz="1800" dirty="0" smtClean="0">
                <a:latin typeface="Candara" pitchFamily="34" charset="0"/>
              </a:rPr>
              <a:t>Check again left forefinger of the elector,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18" y="171432"/>
            <a:ext cx="5999162" cy="542925"/>
          </a:xfrm>
        </p:spPr>
        <p:txBody>
          <a:bodyPr rtlCol="0">
            <a:normAutofit/>
          </a:bodyPr>
          <a:lstStyle/>
          <a:p>
            <a:pPr defTabSz="731520" eaLnBrk="1" fontAlgn="auto" hangingPunct="1">
              <a:spcAft>
                <a:spcPts val="0"/>
              </a:spcAft>
              <a:defRPr/>
            </a:pPr>
            <a:r>
              <a:rPr lang="en-US" sz="2800" b="1" u="sng" dirty="0" smtClean="0">
                <a:solidFill>
                  <a:schemeClr val="accent6">
                    <a:lumMod val="50000"/>
                  </a:schemeClr>
                </a:solidFill>
              </a:rPr>
              <a:t>RECORDING OF VOTES</a:t>
            </a:r>
            <a:endParaRPr lang="en-US" sz="2800" u="sng" dirty="0">
              <a:solidFill>
                <a:schemeClr val="accent6">
                  <a:lumMod val="50000"/>
                </a:schemeClr>
              </a:solidFill>
            </a:endParaRPr>
          </a:p>
        </p:txBody>
      </p:sp>
      <p:sp>
        <p:nvSpPr>
          <p:cNvPr id="7" name="Content Placeholder 6"/>
          <p:cNvSpPr>
            <a:spLocks noGrp="1"/>
          </p:cNvSpPr>
          <p:nvPr>
            <p:ph idx="1"/>
          </p:nvPr>
        </p:nvSpPr>
        <p:spPr>
          <a:xfrm>
            <a:off x="411185" y="814374"/>
            <a:ext cx="6461125" cy="4191000"/>
          </a:xfrm>
        </p:spPr>
        <p:txBody>
          <a:bodyPr rtlCol="0">
            <a:normAutofit lnSpcReduction="10000"/>
          </a:bodyPr>
          <a:lstStyle/>
          <a:p>
            <a:pPr marL="365760" indent="-283464" defTabSz="731520" eaLnBrk="1" fontAlgn="auto" hangingPunct="1">
              <a:lnSpc>
                <a:spcPct val="90000"/>
              </a:lnSpc>
              <a:spcAft>
                <a:spcPts val="0"/>
              </a:spcAft>
              <a:buFont typeface="Wingdings 2"/>
              <a:buNone/>
              <a:defRPr/>
            </a:pPr>
            <a:r>
              <a:rPr lang="en-US" sz="1800" dirty="0" smtClean="0">
                <a:latin typeface="Candara" pitchFamily="34" charset="0"/>
              </a:rPr>
              <a:t>3</a:t>
            </a:r>
            <a:r>
              <a:rPr lang="en-US" sz="1800" baseline="30000" dirty="0" smtClean="0">
                <a:latin typeface="Candara" pitchFamily="34" charset="0"/>
              </a:rPr>
              <a:t>rd</a:t>
            </a:r>
            <a:r>
              <a:rPr lang="en-US" sz="1800" dirty="0" smtClean="0">
                <a:latin typeface="Candara" pitchFamily="34" charset="0"/>
              </a:rPr>
              <a:t> PO presses BALLOT button of the CU</a:t>
            </a:r>
          </a:p>
          <a:p>
            <a:pPr marL="365760" indent="-283464" defTabSz="731520" eaLnBrk="1" fontAlgn="auto" hangingPunct="1">
              <a:lnSpc>
                <a:spcPct val="90000"/>
              </a:lnSpc>
              <a:spcAft>
                <a:spcPts val="0"/>
              </a:spcAft>
              <a:buFont typeface="Wingdings 2"/>
              <a:buNone/>
              <a:defRPr/>
            </a:pPr>
            <a:endParaRPr lang="en-US" sz="1800" dirty="0" smtClean="0">
              <a:latin typeface="Candara" pitchFamily="34" charset="0"/>
            </a:endParaRPr>
          </a:p>
          <a:p>
            <a:pPr marL="365760" indent="-283464" defTabSz="731520" eaLnBrk="1" fontAlgn="auto" hangingPunct="1">
              <a:lnSpc>
                <a:spcPct val="90000"/>
              </a:lnSpc>
              <a:spcAft>
                <a:spcPts val="0"/>
              </a:spcAft>
              <a:buFont typeface="Wingdings" pitchFamily="2" charset="2"/>
              <a:buChar char="Ø"/>
              <a:defRPr/>
            </a:pPr>
            <a:r>
              <a:rPr lang="en-US" sz="1800" dirty="0" smtClean="0">
                <a:latin typeface="Candara" pitchFamily="34" charset="0"/>
              </a:rPr>
              <a:t>Voter goes inside voting compartment for recording his vote;</a:t>
            </a:r>
          </a:p>
          <a:p>
            <a:pPr marL="365760" indent="-283464" defTabSz="731520" eaLnBrk="1" fontAlgn="auto" hangingPunct="1">
              <a:lnSpc>
                <a:spcPct val="90000"/>
              </a:lnSpc>
              <a:spcAft>
                <a:spcPts val="0"/>
              </a:spcAft>
              <a:buFont typeface="Wingdings" pitchFamily="2" charset="2"/>
              <a:buChar char="Ø"/>
              <a:defRPr/>
            </a:pPr>
            <a:endParaRPr lang="en-US" sz="1800" dirty="0" smtClean="0">
              <a:latin typeface="Candara" pitchFamily="34" charset="0"/>
            </a:endParaRPr>
          </a:p>
          <a:p>
            <a:pPr marL="365760" indent="-283464" defTabSz="731520" eaLnBrk="1" fontAlgn="auto" hangingPunct="1">
              <a:lnSpc>
                <a:spcPct val="90000"/>
              </a:lnSpc>
              <a:spcAft>
                <a:spcPts val="0"/>
              </a:spcAft>
              <a:buFont typeface="Wingdings" pitchFamily="2" charset="2"/>
              <a:buChar char="Ø"/>
              <a:defRPr/>
            </a:pPr>
            <a:r>
              <a:rPr lang="en-US" sz="1800" dirty="0" smtClean="0">
                <a:latin typeface="Candara" pitchFamily="34" charset="0"/>
              </a:rPr>
              <a:t>If Voter is not familiar with voting procedure, he may be explained by the Pr.O the use of dummy cardboard model of the EVM in presence of the polling agents, but none should accompany the voter inside voting compartment;</a:t>
            </a:r>
          </a:p>
          <a:p>
            <a:pPr marL="365760" indent="-283464" defTabSz="731520" eaLnBrk="1" fontAlgn="auto" hangingPunct="1">
              <a:lnSpc>
                <a:spcPct val="90000"/>
              </a:lnSpc>
              <a:spcAft>
                <a:spcPts val="0"/>
              </a:spcAft>
              <a:buFont typeface="Wingdings" pitchFamily="2" charset="2"/>
              <a:buChar char="Ø"/>
              <a:defRPr/>
            </a:pPr>
            <a:endParaRPr lang="en-US" sz="1800" dirty="0" smtClean="0">
              <a:latin typeface="Candara" pitchFamily="34" charset="0"/>
            </a:endParaRPr>
          </a:p>
          <a:p>
            <a:pPr marL="365760" indent="-283464" defTabSz="731520" eaLnBrk="1" fontAlgn="auto" hangingPunct="1">
              <a:lnSpc>
                <a:spcPct val="90000"/>
              </a:lnSpc>
              <a:spcAft>
                <a:spcPts val="0"/>
              </a:spcAft>
              <a:buFont typeface="Wingdings" pitchFamily="2" charset="2"/>
              <a:buChar char="Ø"/>
              <a:defRPr/>
            </a:pPr>
            <a:r>
              <a:rPr lang="en-US" sz="1800" dirty="0" smtClean="0">
                <a:latin typeface="Candara" pitchFamily="34" charset="0"/>
              </a:rPr>
              <a:t>If Pr.O needs to enter inside voting compartment during poll for any checking or so, when no voter is inside, he should ask or allow polling agents to accompany on all such occasions;</a:t>
            </a:r>
          </a:p>
          <a:p>
            <a:pPr marL="365760" indent="-283464" defTabSz="731520" eaLnBrk="1" fontAlgn="auto" hangingPunct="1">
              <a:lnSpc>
                <a:spcPct val="90000"/>
              </a:lnSpc>
              <a:spcAft>
                <a:spcPts val="0"/>
              </a:spcAft>
              <a:buFont typeface="Wingdings" pitchFamily="2" charset="2"/>
              <a:buChar char="Ø"/>
              <a:defRPr/>
            </a:pPr>
            <a:endParaRPr lang="en-US" sz="1800" dirty="0" smtClean="0">
              <a:latin typeface="Candara" pitchFamily="34" charset="0"/>
            </a:endParaRPr>
          </a:p>
          <a:p>
            <a:pPr marL="365760" indent="-283464" defTabSz="731520" eaLnBrk="1" fontAlgn="auto" hangingPunct="1">
              <a:lnSpc>
                <a:spcPct val="90000"/>
              </a:lnSpc>
              <a:spcAft>
                <a:spcPts val="0"/>
              </a:spcAft>
              <a:buFont typeface="Wingdings" pitchFamily="2" charset="2"/>
              <a:buChar char="Ø"/>
              <a:defRPr/>
            </a:pPr>
            <a:r>
              <a:rPr lang="en-US" sz="1800" dirty="0" smtClean="0">
                <a:latin typeface="Candara" pitchFamily="34" charset="0"/>
              </a:rPr>
              <a:t>Tally number of votes polled periodically with CU &amp; Register of Voters (Form- 17A)</a:t>
            </a:r>
            <a:endParaRPr lang="en-US" sz="1800" dirty="0">
              <a:latin typeface="Candar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65125" y="219075"/>
            <a:ext cx="6584950" cy="666737"/>
          </a:xfrm>
        </p:spPr>
        <p:txBody>
          <a:bodyPr rtlCol="0">
            <a:normAutofit/>
          </a:bodyPr>
          <a:lstStyle/>
          <a:p>
            <a:pPr defTabSz="731520" eaLnBrk="1" fontAlgn="auto" hangingPunct="1">
              <a:spcAft>
                <a:spcPts val="0"/>
              </a:spcAft>
              <a:defRPr/>
            </a:pPr>
            <a:r>
              <a:rPr lang="en-US" sz="2800" b="1" u="sng" dirty="0" err="1" smtClean="0">
                <a:solidFill>
                  <a:schemeClr val="accent6">
                    <a:lumMod val="50000"/>
                  </a:schemeClr>
                </a:solidFill>
              </a:rPr>
              <a:t>Plz</a:t>
            </a:r>
            <a:r>
              <a:rPr lang="en-US" sz="2800" b="1" u="sng" dirty="0" smtClean="0">
                <a:solidFill>
                  <a:schemeClr val="accent6">
                    <a:lumMod val="50000"/>
                  </a:schemeClr>
                </a:solidFill>
              </a:rPr>
              <a:t>. Note</a:t>
            </a:r>
          </a:p>
        </p:txBody>
      </p:sp>
      <p:sp>
        <p:nvSpPr>
          <p:cNvPr id="55299" name="Rectangle 3"/>
          <p:cNvSpPr>
            <a:spLocks noGrp="1" noChangeArrowheads="1"/>
          </p:cNvSpPr>
          <p:nvPr>
            <p:ph type="body" idx="1"/>
          </p:nvPr>
        </p:nvSpPr>
        <p:spPr>
          <a:xfrm>
            <a:off x="365125" y="1243002"/>
            <a:ext cx="6584950" cy="3176598"/>
          </a:xfrm>
        </p:spPr>
        <p:txBody>
          <a:bodyPr/>
          <a:lstStyle/>
          <a:p>
            <a:pPr algn="just" eaLnBrk="1" hangingPunct="1">
              <a:lnSpc>
                <a:spcPct val="80000"/>
              </a:lnSpc>
              <a:buFont typeface="Wingdings" pitchFamily="2" charset="2"/>
              <a:buChar char="Ø"/>
            </a:pPr>
            <a:r>
              <a:rPr lang="en-US" sz="2000" dirty="0" smtClean="0"/>
              <a:t>Preparation of Mock Poll certificate in format.</a:t>
            </a:r>
          </a:p>
          <a:p>
            <a:pPr algn="just" eaLnBrk="1" hangingPunct="1">
              <a:lnSpc>
                <a:spcPct val="80000"/>
              </a:lnSpc>
              <a:buFont typeface="Wingdings" pitchFamily="2" charset="2"/>
              <a:buChar char="Ø"/>
            </a:pPr>
            <a:endParaRPr lang="en-US" sz="2000" dirty="0" smtClean="0"/>
          </a:p>
          <a:p>
            <a:pPr algn="just" eaLnBrk="1" hangingPunct="1">
              <a:lnSpc>
                <a:spcPct val="80000"/>
              </a:lnSpc>
              <a:buFont typeface="Wingdings" pitchFamily="2" charset="2"/>
              <a:buChar char="Ø"/>
            </a:pPr>
            <a:r>
              <a:rPr lang="en-US" sz="2000" dirty="0" smtClean="0"/>
              <a:t>Use of Dummy Cardboard Model of EVM for explaining the voting process by </a:t>
            </a:r>
            <a:r>
              <a:rPr lang="en-US" sz="2000" dirty="0" err="1" smtClean="0"/>
              <a:t>Pr.O</a:t>
            </a:r>
            <a:r>
              <a:rPr lang="en-US" sz="2000" dirty="0" smtClean="0"/>
              <a:t> to any voter who asks for help or expresses his inability to vote using EVM </a:t>
            </a:r>
          </a:p>
          <a:p>
            <a:pPr algn="just" eaLnBrk="1" hangingPunct="1">
              <a:lnSpc>
                <a:spcPct val="80000"/>
              </a:lnSpc>
              <a:buFont typeface="Wingdings" pitchFamily="2" charset="2"/>
              <a:buChar char="Ø"/>
            </a:pPr>
            <a:endParaRPr lang="en-US" sz="2000" dirty="0" smtClean="0"/>
          </a:p>
          <a:p>
            <a:pPr algn="just" eaLnBrk="1" hangingPunct="1">
              <a:lnSpc>
                <a:spcPct val="80000"/>
              </a:lnSpc>
              <a:buFont typeface="Wingdings" pitchFamily="2" charset="2"/>
              <a:buChar char="Ø"/>
            </a:pPr>
            <a:r>
              <a:rPr lang="en-US" sz="2000" dirty="0" smtClean="0"/>
              <a:t>Blind voters may vote by using </a:t>
            </a:r>
            <a:r>
              <a:rPr lang="en-US" sz="2000" dirty="0" err="1" smtClean="0"/>
              <a:t>braille</a:t>
            </a:r>
            <a:r>
              <a:rPr lang="en-US" sz="2000" dirty="0" smtClean="0"/>
              <a:t> system in the EVM </a:t>
            </a:r>
          </a:p>
          <a:p>
            <a:pPr algn="just" eaLnBrk="1" hangingPunct="1">
              <a:lnSpc>
                <a:spcPct val="80000"/>
              </a:lnSpc>
              <a:buFont typeface="Wingdings" pitchFamily="2" charset="2"/>
              <a:buChar char="Ø"/>
            </a:pPr>
            <a:endParaRPr lang="en-US" sz="2000" dirty="0" smtClean="0"/>
          </a:p>
          <a:p>
            <a:pPr algn="just" eaLnBrk="1" hangingPunct="1">
              <a:lnSpc>
                <a:spcPct val="80000"/>
              </a:lnSpc>
              <a:buFont typeface="Wingdings" pitchFamily="2" charset="2"/>
              <a:buChar char="Ø"/>
            </a:pPr>
            <a:r>
              <a:rPr lang="en-US" sz="2000" dirty="0" smtClean="0"/>
              <a:t>Declaration form  to be used by voters complaining on use of VVPAT.</a:t>
            </a:r>
          </a:p>
          <a:p>
            <a:pPr algn="just" eaLnBrk="1" hangingPunct="1">
              <a:lnSpc>
                <a:spcPct val="80000"/>
              </a:lnSpc>
            </a:pPr>
            <a:endParaRPr lang="en-US" sz="2000" dirty="0" smtClean="0">
              <a:solidFill>
                <a:srgbClr val="00FF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8EFEF"/>
        </a:solidFill>
        <a:effectLst/>
      </p:bgPr>
    </p:bg>
    <p:spTree>
      <p:nvGrpSpPr>
        <p:cNvPr id="1" name=""/>
        <p:cNvGrpSpPr/>
        <p:nvPr/>
      </p:nvGrpSpPr>
      <p:grpSpPr>
        <a:xfrm>
          <a:off x="0" y="0"/>
          <a:ext cx="0" cy="0"/>
          <a:chOff x="0" y="0"/>
          <a:chExt cx="0" cy="0"/>
        </a:xfrm>
      </p:grpSpPr>
      <p:sp>
        <p:nvSpPr>
          <p:cNvPr id="4" name="Rectangle 3"/>
          <p:cNvSpPr/>
          <p:nvPr/>
        </p:nvSpPr>
        <p:spPr>
          <a:xfrm>
            <a:off x="552472" y="2137530"/>
            <a:ext cx="6248400" cy="677108"/>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3800" b="1" spc="50" dirty="0">
                <a:ln w="11430"/>
                <a:effectLst>
                  <a:outerShdw blurRad="76200" dist="50800" dir="5400000" algn="tl" rotWithShape="0">
                    <a:srgbClr val="000000">
                      <a:alpha val="65000"/>
                    </a:srgbClr>
                  </a:outerShdw>
                </a:effectLst>
              </a:rPr>
              <a:t>Extra Ordinary Situations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VVPAT </a:t>
            </a:r>
            <a:r>
              <a:rPr lang="en-IN" dirty="0" smtClean="0"/>
              <a:t>Complaint by voter </a:t>
            </a:r>
            <a:r>
              <a:rPr lang="en-IN" dirty="0"/>
              <a:t>– Rule 49MA</a:t>
            </a:r>
          </a:p>
        </p:txBody>
      </p:sp>
      <p:sp>
        <p:nvSpPr>
          <p:cNvPr id="3" name="Slide Number Placeholder 2"/>
          <p:cNvSpPr>
            <a:spLocks noGrp="1"/>
          </p:cNvSpPr>
          <p:nvPr>
            <p:ph type="sldNum" idx="12"/>
          </p:nvPr>
        </p:nvSpPr>
        <p:spPr/>
        <p:txBody>
          <a:bodyPr/>
          <a:lstStyle/>
          <a:p>
            <a:pPr>
              <a:spcBef>
                <a:spcPts val="0"/>
              </a:spcBef>
            </a:pPr>
            <a:fld id="{00000000-1234-1234-1234-123412341234}" type="slidenum">
              <a:rPr lang="en" smtClean="0"/>
              <a:pPr>
                <a:spcBef>
                  <a:spcPts val="0"/>
                </a:spcBef>
              </a:pPr>
              <a:t>29</a:t>
            </a:fld>
            <a:endParaRPr lang="en"/>
          </a:p>
        </p:txBody>
      </p:sp>
      <p:sp>
        <p:nvSpPr>
          <p:cNvPr id="4" name="TextBox 3"/>
          <p:cNvSpPr txBox="1"/>
          <p:nvPr/>
        </p:nvSpPr>
        <p:spPr>
          <a:xfrm>
            <a:off x="365125" y="1447800"/>
            <a:ext cx="6576040" cy="3613297"/>
          </a:xfrm>
          <a:prstGeom prst="rect">
            <a:avLst/>
          </a:prstGeom>
          <a:noFill/>
        </p:spPr>
        <p:txBody>
          <a:bodyPr wrap="square" rtlCol="0">
            <a:spAutoFit/>
          </a:bodyPr>
          <a:lstStyle/>
          <a:p>
            <a:r>
              <a:rPr lang="en-US" sz="2000" b="1" dirty="0">
                <a:solidFill>
                  <a:schemeClr val="accent1">
                    <a:lumMod val="50000"/>
                  </a:schemeClr>
                </a:solidFill>
                <a:latin typeface="Times New Roman" panose="02020603050405020304" pitchFamily="18" charset="0"/>
                <a:cs typeface="Times New Roman" panose="02020603050405020304" pitchFamily="18" charset="0"/>
              </a:rPr>
              <a:t>In case a voter complains of wrong printing by VVPAT:</a:t>
            </a:r>
          </a:p>
          <a:p>
            <a:endParaRPr lang="en-US" sz="2000" b="1" dirty="0">
              <a:solidFill>
                <a:schemeClr val="accent1">
                  <a:lumMod val="50000"/>
                </a:schemeClr>
              </a:solidFill>
              <a:latin typeface="Times New Roman" panose="02020603050405020304" pitchFamily="18" charset="0"/>
              <a:cs typeface="Times New Roman" panose="02020603050405020304" pitchFamily="18" charset="0"/>
            </a:endParaRPr>
          </a:p>
          <a:p>
            <a:pPr marL="228600" indent="-228600">
              <a:buFont typeface="Wingdings" pitchFamily="2" charset="2"/>
              <a:buChar char="Ø"/>
            </a:pPr>
            <a:r>
              <a:rPr lang="en-US" sz="2000" b="1" dirty="0">
                <a:solidFill>
                  <a:schemeClr val="accent1">
                    <a:lumMod val="50000"/>
                  </a:schemeClr>
                </a:solidFill>
                <a:latin typeface="Times New Roman" panose="02020603050405020304" pitchFamily="18" charset="0"/>
                <a:cs typeface="Times New Roman" panose="02020603050405020304" pitchFamily="18" charset="0"/>
              </a:rPr>
              <a:t>He will report to Presiding Officer</a:t>
            </a:r>
          </a:p>
          <a:p>
            <a:pPr marL="228600" indent="-228600">
              <a:buFont typeface="Wingdings" pitchFamily="2" charset="2"/>
              <a:buChar char="Ø"/>
            </a:pPr>
            <a:r>
              <a:rPr lang="en-US" sz="2000" b="1" dirty="0">
                <a:solidFill>
                  <a:schemeClr val="accent1">
                    <a:lumMod val="50000"/>
                  </a:schemeClr>
                </a:solidFill>
                <a:latin typeface="Times New Roman" panose="02020603050405020304" pitchFamily="18" charset="0"/>
                <a:cs typeface="Times New Roman" panose="02020603050405020304" pitchFamily="18" charset="0"/>
              </a:rPr>
              <a:t>Presiding Officer will take a declaration explaining that if found false he can be penalized.</a:t>
            </a:r>
          </a:p>
          <a:p>
            <a:pPr marL="228600" indent="-228600">
              <a:buFont typeface="Wingdings" pitchFamily="2" charset="2"/>
              <a:buChar char="Ø"/>
            </a:pPr>
            <a:r>
              <a:rPr lang="en-US" sz="2000" b="1" dirty="0">
                <a:solidFill>
                  <a:schemeClr val="accent1">
                    <a:lumMod val="50000"/>
                  </a:schemeClr>
                </a:solidFill>
                <a:latin typeface="Times New Roman" panose="02020603050405020304" pitchFamily="18" charset="0"/>
                <a:cs typeface="Times New Roman" panose="02020603050405020304" pitchFamily="18" charset="0"/>
              </a:rPr>
              <a:t>PO will then record in 17A and permit him to cast a ‘test vote’ in presence of PO and Polling Agents</a:t>
            </a:r>
          </a:p>
          <a:p>
            <a:pPr marL="228600" indent="-228600">
              <a:buFont typeface="Wingdings" pitchFamily="2" charset="2"/>
              <a:buChar char="Ø"/>
            </a:pPr>
            <a:r>
              <a:rPr lang="en-US" sz="2000" b="1" dirty="0">
                <a:solidFill>
                  <a:schemeClr val="accent1">
                    <a:lumMod val="50000"/>
                  </a:schemeClr>
                </a:solidFill>
                <a:latin typeface="Times New Roman" panose="02020603050405020304" pitchFamily="18" charset="0"/>
                <a:cs typeface="Times New Roman" panose="02020603050405020304" pitchFamily="18" charset="0"/>
              </a:rPr>
              <a:t>If found false PO will record in 17A and 17C so that the test vote is not counted</a:t>
            </a:r>
          </a:p>
          <a:p>
            <a:pPr marL="228600" indent="-228600">
              <a:buFont typeface="Wingdings" pitchFamily="2" charset="2"/>
              <a:buChar char="Ø"/>
            </a:pPr>
            <a:r>
              <a:rPr lang="en-US" sz="2000" b="1" dirty="0">
                <a:solidFill>
                  <a:schemeClr val="accent1">
                    <a:lumMod val="50000"/>
                  </a:schemeClr>
                </a:solidFill>
                <a:latin typeface="Times New Roman" panose="02020603050405020304" pitchFamily="18" charset="0"/>
                <a:cs typeface="Times New Roman" panose="02020603050405020304" pitchFamily="18" charset="0"/>
              </a:rPr>
              <a:t>If found true then PO will stop poll and report to RO</a:t>
            </a:r>
          </a:p>
          <a:p>
            <a:pPr marL="228600" indent="-228600">
              <a:buFont typeface="Arial"/>
              <a:buChar char="•"/>
            </a:pPr>
            <a:endParaRPr lang="en-US" sz="1440" b="1" dirty="0">
              <a:solidFill>
                <a:schemeClr val="accent1">
                  <a:lumMod val="50000"/>
                </a:schemeClr>
              </a:solidFill>
              <a:latin typeface="Times New Roman" panose="02020603050405020304" pitchFamily="18" charset="0"/>
              <a:cs typeface="Times New Roman" panose="02020603050405020304" pitchFamily="18" charset="0"/>
            </a:endParaRPr>
          </a:p>
          <a:p>
            <a:endParaRPr lang="en-US" sz="144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68153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55520" y="487680"/>
            <a:ext cx="3459480" cy="3596640"/>
          </a:xfrm>
          <a:prstGeom prst="ellipse">
            <a:avLst/>
          </a:prstGeom>
        </p:spPr>
        <p:style>
          <a:lnRef idx="0">
            <a:schemeClr val="accent3"/>
          </a:lnRef>
          <a:fillRef idx="3">
            <a:schemeClr val="accent3"/>
          </a:fillRef>
          <a:effectRef idx="3">
            <a:schemeClr val="accent3"/>
          </a:effectRef>
          <a:fontRef idx="minor">
            <a:schemeClr val="lt1"/>
          </a:fontRef>
        </p:style>
        <p:txBody>
          <a:bodyPr lIns="73152" tIns="36576" rIns="73152" bIns="36576" anchor="ctr"/>
          <a:lstStyle/>
          <a:p>
            <a:pPr algn="ctr" eaLnBrk="1" hangingPunct="1">
              <a:defRPr/>
            </a:pPr>
            <a:r>
              <a:rPr lang="en-US" sz="3200" b="1" dirty="0">
                <a:solidFill>
                  <a:schemeClr val="tx1"/>
                </a:solidFill>
              </a:rPr>
              <a:t>Activities at Distribution Centre</a:t>
            </a:r>
          </a:p>
        </p:txBody>
      </p:sp>
      <p:cxnSp>
        <p:nvCxnSpPr>
          <p:cNvPr id="4" name="Straight Connector 3"/>
          <p:cNvCxnSpPr/>
          <p:nvPr/>
        </p:nvCxnSpPr>
        <p:spPr>
          <a:xfrm flipV="1">
            <a:off x="792163" y="3292475"/>
            <a:ext cx="1706562" cy="1157288"/>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6934224" cy="4708981"/>
          </a:xfrm>
          <a:prstGeom prst="rect">
            <a:avLst/>
          </a:prstGeom>
        </p:spPr>
        <p:txBody>
          <a:bodyPr wrap="square">
            <a:spAutoFit/>
          </a:bodyPr>
          <a:lstStyle/>
          <a:p>
            <a:pPr marL="342900" indent="-342900" algn="just">
              <a:buFont typeface="Wingdings" pitchFamily="2" charset="2"/>
              <a:buChar char="Ø"/>
            </a:pPr>
            <a:r>
              <a:rPr lang="en-US" sz="2000" dirty="0">
                <a:latin typeface="+mn-lt"/>
              </a:rPr>
              <a:t>In case the CU or the BU does not work properly during actual poll, replacement of the whole EVM including CU, BU and VVPAT is required. However, in such case only one vote to each contesting candidate including NOTA should be polled in the mock poll. </a:t>
            </a:r>
          </a:p>
          <a:p>
            <a:pPr marL="342900" indent="-342900" algn="just">
              <a:buFont typeface="Wingdings" pitchFamily="2" charset="2"/>
              <a:buChar char="Ø"/>
            </a:pPr>
            <a:r>
              <a:rPr lang="en-US" sz="2000" dirty="0">
                <a:latin typeface="+mn-lt"/>
              </a:rPr>
              <a:t>All mock poll data in CU and VVPAT paper slips from VVPAT must be removed by the Presiding Officer and the empty drop box verified by the Polling Agents.</a:t>
            </a:r>
          </a:p>
          <a:p>
            <a:pPr marL="342900" indent="-342900" algn="just">
              <a:buFont typeface="Wingdings" pitchFamily="2" charset="2"/>
              <a:buChar char="Ø"/>
            </a:pPr>
            <a:r>
              <a:rPr lang="en-US" sz="2000" dirty="0">
                <a:latin typeface="+mn-lt"/>
              </a:rPr>
              <a:t>The mock poll VVPAT paper slips, should be stamped on their back side with rubber stamp having inscription "MOCK POLL SLIP", thereafter they shall be kept in an envelope of thick black paper and must be kept in the special plastic box for mock poll and sealed with a pink paper seal. </a:t>
            </a:r>
          </a:p>
          <a:p>
            <a:pPr marL="342900" indent="-342900" algn="just">
              <a:buFont typeface="Wingdings" pitchFamily="2" charset="2"/>
              <a:buChar char="Ø"/>
            </a:pPr>
            <a:r>
              <a:rPr lang="en-US" sz="2000" dirty="0">
                <a:latin typeface="+mn-lt"/>
              </a:rPr>
              <a:t>In case of replacement of only VVPAT during actual poll, no mock poll will be conducted.</a:t>
            </a:r>
          </a:p>
        </p:txBody>
      </p:sp>
      <p:sp>
        <p:nvSpPr>
          <p:cNvPr id="3" name="Rectangle 2"/>
          <p:cNvSpPr/>
          <p:nvPr/>
        </p:nvSpPr>
        <p:spPr>
          <a:xfrm>
            <a:off x="942956" y="0"/>
            <a:ext cx="5504648" cy="646331"/>
          </a:xfrm>
          <a:prstGeom prst="rect">
            <a:avLst/>
          </a:prstGeom>
        </p:spPr>
        <p:txBody>
          <a:bodyPr wrap="square">
            <a:spAutoFit/>
          </a:bodyPr>
          <a:lstStyle/>
          <a:p>
            <a:pPr algn="ctr"/>
            <a:r>
              <a:rPr lang="en-IN"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Replacement of EVM-VVPAT during Poll </a:t>
            </a:r>
          </a:p>
          <a:p>
            <a:pPr algn="ctr"/>
            <a:r>
              <a:rPr lang="en-US" sz="1600" dirty="0" smtClean="0"/>
              <a:t>[</a:t>
            </a:r>
            <a:r>
              <a:rPr lang="en-US" sz="1600" dirty="0"/>
              <a:t>No. 51/8/VVPAT/2017-EMS </a:t>
            </a:r>
            <a:r>
              <a:rPr lang="en-US" sz="1600" dirty="0" err="1"/>
              <a:t>dt.</a:t>
            </a:r>
            <a:r>
              <a:rPr lang="en-US" sz="1600" dirty="0"/>
              <a:t> 11.01.2018]</a:t>
            </a:r>
            <a:endParaRPr lang="en-US" sz="1600" dirty="0">
              <a:solidFill>
                <a:srgbClr val="FF0000"/>
              </a:solidFill>
            </a:endParaRPr>
          </a:p>
        </p:txBody>
      </p:sp>
    </p:spTree>
    <p:extLst>
      <p:ext uri="{BB962C8B-B14F-4D97-AF65-F5344CB8AC3E}">
        <p14:creationId xmlns="" xmlns:p14="http://schemas.microsoft.com/office/powerpoint/2010/main" val="3591123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71452" y="242870"/>
            <a:ext cx="6553200" cy="457200"/>
          </a:xfrm>
        </p:spPr>
        <p:txBody>
          <a:bodyPr/>
          <a:lstStyle/>
          <a:p>
            <a:pPr eaLnBrk="1" hangingPunct="1"/>
            <a:r>
              <a:rPr lang="en-US" sz="2800" b="1" u="sng" dirty="0" smtClean="0">
                <a:solidFill>
                  <a:srgbClr val="C00000"/>
                </a:solidFill>
              </a:rPr>
              <a:t>VOTING BY BLIND AND INFIRM VOTERS</a:t>
            </a:r>
            <a:endParaRPr lang="en-US" sz="2800" u="sng" dirty="0" smtClean="0">
              <a:solidFill>
                <a:srgbClr val="C00000"/>
              </a:solidFill>
            </a:endParaRPr>
          </a:p>
        </p:txBody>
      </p:sp>
      <p:sp>
        <p:nvSpPr>
          <p:cNvPr id="7" name="Content Placeholder 6"/>
          <p:cNvSpPr>
            <a:spLocks noGrp="1"/>
          </p:cNvSpPr>
          <p:nvPr>
            <p:ph idx="1"/>
          </p:nvPr>
        </p:nvSpPr>
        <p:spPr>
          <a:xfrm>
            <a:off x="300014" y="885812"/>
            <a:ext cx="6715172" cy="4143404"/>
          </a:xfrm>
        </p:spPr>
        <p:txBody>
          <a:bodyPr rtlCol="0">
            <a:normAutofit lnSpcReduction="10000"/>
          </a:bodyPr>
          <a:lstStyle/>
          <a:p>
            <a:pPr marL="365760" indent="-283464" algn="just" defTabSz="731520" eaLnBrk="1" fontAlgn="auto" hangingPunct="1">
              <a:lnSpc>
                <a:spcPct val="80000"/>
              </a:lnSpc>
              <a:spcAft>
                <a:spcPts val="0"/>
              </a:spcAft>
              <a:buFont typeface="Wingdings 2"/>
              <a:buNone/>
              <a:defRPr/>
            </a:pPr>
            <a:r>
              <a:rPr lang="en-US" sz="1800" dirty="0" smtClean="0">
                <a:latin typeface="Candara" pitchFamily="34" charset="0"/>
              </a:rPr>
              <a:t>	Blind voters may vote through </a:t>
            </a:r>
            <a:r>
              <a:rPr lang="en-US" sz="1800" i="1" dirty="0" smtClean="0">
                <a:latin typeface="Candara" pitchFamily="34" charset="0"/>
              </a:rPr>
              <a:t>Braille</a:t>
            </a:r>
            <a:r>
              <a:rPr lang="en-US" sz="1800" dirty="0" smtClean="0">
                <a:latin typeface="Candara" pitchFamily="34" charset="0"/>
              </a:rPr>
              <a:t> system available in EVM. The procedure may be explained to him by Dummy cardboard EVM by Pr.O if necessary,</a:t>
            </a:r>
          </a:p>
          <a:p>
            <a:pPr marL="365760" indent="-283464" algn="just" defTabSz="731520" eaLnBrk="1" fontAlgn="auto" hangingPunct="1">
              <a:lnSpc>
                <a:spcPct val="80000"/>
              </a:lnSpc>
              <a:spcAft>
                <a:spcPts val="0"/>
              </a:spcAft>
              <a:buFont typeface="Wingdings 2"/>
              <a:buNone/>
              <a:defRPr/>
            </a:pPr>
            <a:endParaRPr lang="en-US" sz="18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800" dirty="0" smtClean="0">
                <a:latin typeface="Candara" pitchFamily="34" charset="0"/>
              </a:rPr>
              <a:t>Or else a companion may be allowed of not less than 18 years of age;</a:t>
            </a:r>
          </a:p>
          <a:p>
            <a:pPr marL="365760" indent="-283464" algn="just" defTabSz="731520" eaLnBrk="1" fontAlgn="auto" hangingPunct="1">
              <a:lnSpc>
                <a:spcPct val="80000"/>
              </a:lnSpc>
              <a:spcAft>
                <a:spcPts val="0"/>
              </a:spcAft>
              <a:buFont typeface="Wingdings" pitchFamily="2" charset="2"/>
              <a:buChar char="Ø"/>
              <a:defRPr/>
            </a:pPr>
            <a:endParaRPr lang="en-US" sz="18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800" dirty="0" smtClean="0">
                <a:latin typeface="Candara" pitchFamily="34" charset="0"/>
              </a:rPr>
              <a:t>No person shall be permitted to act as companion of more than one elector at any polling station on the same day;</a:t>
            </a:r>
          </a:p>
          <a:p>
            <a:pPr marL="365760" indent="-283464" algn="just" defTabSz="731520" eaLnBrk="1" fontAlgn="auto" hangingPunct="1">
              <a:lnSpc>
                <a:spcPct val="80000"/>
              </a:lnSpc>
              <a:spcAft>
                <a:spcPts val="0"/>
              </a:spcAft>
              <a:buFont typeface="Wingdings" pitchFamily="2" charset="2"/>
              <a:buChar char="Ø"/>
              <a:defRPr/>
            </a:pPr>
            <a:endParaRPr lang="en-US" sz="18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800" dirty="0" smtClean="0">
                <a:latin typeface="Candara" pitchFamily="34" charset="0"/>
              </a:rPr>
              <a:t>Get a declaration from the companion in this respect and also that he would keep secret the vote recorded by him on behalf of blind/infirm voter;</a:t>
            </a:r>
          </a:p>
          <a:p>
            <a:pPr marL="365760" indent="-283464" algn="just" defTabSz="731520" eaLnBrk="1" fontAlgn="auto" hangingPunct="1">
              <a:lnSpc>
                <a:spcPct val="80000"/>
              </a:lnSpc>
              <a:spcAft>
                <a:spcPts val="0"/>
              </a:spcAft>
              <a:buFont typeface="Wingdings" pitchFamily="2" charset="2"/>
              <a:buChar char="Ø"/>
              <a:defRPr/>
            </a:pPr>
            <a:endParaRPr lang="en-US" sz="18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800" dirty="0" smtClean="0">
                <a:latin typeface="Candara" pitchFamily="34" charset="0"/>
              </a:rPr>
              <a:t>Keep a record of all such cases in </a:t>
            </a:r>
            <a:r>
              <a:rPr lang="en-US" sz="1800" u="sng" dirty="0" smtClean="0">
                <a:latin typeface="Candara" pitchFamily="34" charset="0"/>
              </a:rPr>
              <a:t>Form 14A;</a:t>
            </a:r>
          </a:p>
          <a:p>
            <a:pPr marL="365760" indent="-283464" algn="just" defTabSz="731520" eaLnBrk="1" fontAlgn="auto" hangingPunct="1">
              <a:lnSpc>
                <a:spcPct val="80000"/>
              </a:lnSpc>
              <a:spcAft>
                <a:spcPts val="0"/>
              </a:spcAft>
              <a:buFont typeface="Wingdings" pitchFamily="2" charset="2"/>
              <a:buChar char="Ø"/>
              <a:defRPr/>
            </a:pPr>
            <a:endParaRPr lang="en-US" sz="18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800" dirty="0" smtClean="0">
                <a:latin typeface="Candara" pitchFamily="34" charset="0"/>
              </a:rPr>
              <a:t>No polling personnel should act as a companion</a:t>
            </a:r>
            <a:endParaRPr lang="en-US" sz="1800" dirty="0">
              <a:latin typeface="Candar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42870"/>
            <a:ext cx="6624805" cy="4500594"/>
          </a:xfrm>
        </p:spPr>
        <p:txBody>
          <a:bodyPr>
            <a:noAutofit/>
          </a:bodyPr>
          <a:lstStyle/>
          <a:p>
            <a:pPr algn="just">
              <a:buNone/>
            </a:pPr>
            <a:r>
              <a:rPr lang="en-US" sz="1800" b="1" dirty="0" smtClean="0">
                <a:solidFill>
                  <a:srgbClr val="0070C0"/>
                </a:solidFill>
              </a:rPr>
              <a:t>Voting  </a:t>
            </a:r>
            <a:r>
              <a:rPr lang="en-US" sz="1800" b="1" dirty="0">
                <a:solidFill>
                  <a:srgbClr val="0070C0"/>
                </a:solidFill>
              </a:rPr>
              <a:t>by Blind and infirm Voters-instructions  </a:t>
            </a:r>
            <a:r>
              <a:rPr lang="en-US" sz="1600" dirty="0" smtClean="0"/>
              <a:t>(</a:t>
            </a:r>
            <a:r>
              <a:rPr lang="en-US" sz="1600" b="1" i="1" dirty="0" smtClean="0">
                <a:solidFill>
                  <a:srgbClr val="7030A0"/>
                </a:solidFill>
              </a:rPr>
              <a:t>ECI instruction </a:t>
            </a:r>
            <a:r>
              <a:rPr lang="en-IN" sz="1600" b="1" i="1" dirty="0" smtClean="0">
                <a:solidFill>
                  <a:srgbClr val="7030A0"/>
                </a:solidFill>
              </a:rPr>
              <a:t>No</a:t>
            </a:r>
            <a:r>
              <a:rPr lang="en-IN" sz="1600" b="1" i="1" dirty="0">
                <a:solidFill>
                  <a:srgbClr val="7030A0"/>
                </a:solidFill>
              </a:rPr>
              <a:t>. </a:t>
            </a:r>
            <a:r>
              <a:rPr lang="en-US" sz="1600" b="1" i="1" dirty="0">
                <a:solidFill>
                  <a:srgbClr val="7030A0"/>
                </a:solidFill>
              </a:rPr>
              <a:t>4/MISC/ECI/LET/FUNC/JUD/SDR</a:t>
            </a:r>
            <a:r>
              <a:rPr lang="en-IN" sz="1600" b="1" i="1" dirty="0" smtClean="0">
                <a:solidFill>
                  <a:srgbClr val="7030A0"/>
                </a:solidFill>
              </a:rPr>
              <a:t>  Dated</a:t>
            </a:r>
            <a:r>
              <a:rPr lang="en-IN" sz="1600" b="1" i="1" dirty="0">
                <a:solidFill>
                  <a:srgbClr val="7030A0"/>
                </a:solidFill>
              </a:rPr>
              <a:t>: </a:t>
            </a:r>
            <a:r>
              <a:rPr lang="en-IN" sz="1600" b="1" i="1" dirty="0" smtClean="0">
                <a:solidFill>
                  <a:srgbClr val="7030A0"/>
                </a:solidFill>
              </a:rPr>
              <a:t>23</a:t>
            </a:r>
            <a:r>
              <a:rPr lang="en-IN" sz="1600" b="1" i="1" baseline="30000" dirty="0" smtClean="0">
                <a:solidFill>
                  <a:srgbClr val="7030A0"/>
                </a:solidFill>
              </a:rPr>
              <a:t>rd</a:t>
            </a:r>
            <a:r>
              <a:rPr lang="en-IN" sz="1600" b="1" i="1" dirty="0" smtClean="0">
                <a:solidFill>
                  <a:srgbClr val="7030A0"/>
                </a:solidFill>
              </a:rPr>
              <a:t>  October</a:t>
            </a:r>
            <a:r>
              <a:rPr lang="en-IN" sz="1600" b="1" i="1" dirty="0">
                <a:solidFill>
                  <a:srgbClr val="7030A0"/>
                </a:solidFill>
              </a:rPr>
              <a:t>, </a:t>
            </a:r>
            <a:r>
              <a:rPr lang="en-IN" sz="1600" b="1" i="1" dirty="0" smtClean="0">
                <a:solidFill>
                  <a:srgbClr val="7030A0"/>
                </a:solidFill>
              </a:rPr>
              <a:t>2017</a:t>
            </a:r>
            <a:r>
              <a:rPr lang="en-US" sz="1600" dirty="0" smtClean="0"/>
              <a:t>)</a:t>
            </a:r>
          </a:p>
          <a:p>
            <a:pPr algn="just">
              <a:buNone/>
            </a:pPr>
            <a:endParaRPr lang="en-US" sz="300" dirty="0"/>
          </a:p>
          <a:p>
            <a:pPr algn="just">
              <a:buFont typeface="Wingdings" pitchFamily="2" charset="2"/>
              <a:buChar char="Ø"/>
            </a:pPr>
            <a:r>
              <a:rPr lang="en-US" sz="1600" b="1" dirty="0">
                <a:solidFill>
                  <a:srgbClr val="0000FF"/>
                </a:solidFill>
              </a:rPr>
              <a:t>Infirm  voters  who  are capable  of voting  </a:t>
            </a:r>
            <a:r>
              <a:rPr lang="en-US" sz="1600" dirty="0"/>
              <a:t>by herself</a:t>
            </a:r>
            <a:r>
              <a:rPr lang="en-US" sz="1600" dirty="0" smtClean="0"/>
              <a:t>/ himself  by </a:t>
            </a:r>
            <a:r>
              <a:rPr lang="en-US" sz="1600" dirty="0"/>
              <a:t>pressing  the button  of the candidate </a:t>
            </a:r>
            <a:r>
              <a:rPr lang="en-US" sz="1600" dirty="0" smtClean="0"/>
              <a:t> of  </a:t>
            </a:r>
            <a:r>
              <a:rPr lang="en-US" sz="1600" dirty="0"/>
              <a:t>his  choice  on  the  balloting   unit  of  EVM  shall  be  permitted  </a:t>
            </a:r>
            <a:r>
              <a:rPr lang="en-US" sz="1600" dirty="0" smtClean="0"/>
              <a:t>authorized </a:t>
            </a:r>
            <a:r>
              <a:rPr lang="en-US" sz="1600" b="1" dirty="0">
                <a:solidFill>
                  <a:srgbClr val="FF0000"/>
                </a:solidFill>
              </a:rPr>
              <a:t>companion   only  up  to  Voting  Compartment</a:t>
            </a:r>
            <a:r>
              <a:rPr lang="en-US" sz="1600" b="1" dirty="0"/>
              <a:t> </a:t>
            </a:r>
            <a:r>
              <a:rPr lang="en-US" sz="1600" dirty="0"/>
              <a:t>  in  the  Polling   Station,  but  </a:t>
            </a:r>
            <a:r>
              <a:rPr lang="en-US" sz="1600" b="1" dirty="0">
                <a:solidFill>
                  <a:srgbClr val="FF0000"/>
                </a:solidFill>
              </a:rPr>
              <a:t>not  insid</a:t>
            </a:r>
            <a:r>
              <a:rPr lang="en-US" sz="1600" dirty="0">
                <a:solidFill>
                  <a:srgbClr val="FF0000"/>
                </a:solidFill>
              </a:rPr>
              <a:t>e</a:t>
            </a:r>
            <a:r>
              <a:rPr lang="en-US" sz="1600" dirty="0"/>
              <a:t>  the Voting  </a:t>
            </a:r>
            <a:r>
              <a:rPr lang="en-US" sz="1600" dirty="0" smtClean="0"/>
              <a:t>Compartment. This  </a:t>
            </a:r>
            <a:r>
              <a:rPr lang="en-US" sz="1600" dirty="0"/>
              <a:t>will  apply  in cases  where  the  nature  of physical  infirmity  </a:t>
            </a:r>
            <a:r>
              <a:rPr lang="en-US" sz="1600" dirty="0" smtClean="0"/>
              <a:t>is </a:t>
            </a:r>
            <a:r>
              <a:rPr lang="en-US" sz="1600" dirty="0"/>
              <a:t>such  that  the  </a:t>
            </a:r>
            <a:r>
              <a:rPr lang="en-US" sz="1600" b="1" dirty="0">
                <a:solidFill>
                  <a:srgbClr val="FF0000"/>
                </a:solidFill>
              </a:rPr>
              <a:t>elector  needs  assistance   only  for  his  movement  </a:t>
            </a:r>
            <a:r>
              <a:rPr lang="en-US" sz="1600" b="1" dirty="0" smtClean="0">
                <a:solidFill>
                  <a:srgbClr val="FF0000"/>
                </a:solidFill>
              </a:rPr>
              <a:t>and  </a:t>
            </a:r>
            <a:r>
              <a:rPr lang="en-US" sz="1600" b="1" dirty="0">
                <a:solidFill>
                  <a:srgbClr val="FF0000"/>
                </a:solidFill>
              </a:rPr>
              <a:t>not  for  </a:t>
            </a:r>
            <a:r>
              <a:rPr lang="en-US" sz="1600" b="1" dirty="0" smtClean="0">
                <a:solidFill>
                  <a:srgbClr val="FF0000"/>
                </a:solidFill>
              </a:rPr>
              <a:t>voting</a:t>
            </a:r>
            <a:r>
              <a:rPr lang="en-US" sz="1600" b="1" dirty="0" smtClean="0"/>
              <a:t>. </a:t>
            </a:r>
            <a:r>
              <a:rPr lang="en-US" sz="1600" dirty="0" smtClean="0"/>
              <a:t>The </a:t>
            </a:r>
            <a:r>
              <a:rPr lang="en-US" sz="1600" dirty="0"/>
              <a:t>Presiding  Officer  has to take decision  in such </a:t>
            </a:r>
            <a:r>
              <a:rPr lang="en-US" sz="1600" dirty="0" smtClean="0"/>
              <a:t>cases.</a:t>
            </a:r>
          </a:p>
          <a:p>
            <a:pPr algn="just">
              <a:buFont typeface="Wingdings" pitchFamily="2" charset="2"/>
              <a:buChar char="Ø"/>
            </a:pPr>
            <a:r>
              <a:rPr lang="en-US" sz="1600" dirty="0"/>
              <a:t>Sub-rule  (2) of Rule 49N provides  that the Presiding  Officer  shall keep  a record  of cases where  electors  record  vote  with  the  assistance  of </a:t>
            </a:r>
            <a:r>
              <a:rPr lang="en-US" sz="1600" dirty="0" smtClean="0"/>
              <a:t>companion in Form 14A</a:t>
            </a:r>
            <a:r>
              <a:rPr lang="en-US" sz="1600" dirty="0"/>
              <a:t>. This  should cover  all cases  where the companion  is permitted  to go into the voting  compartment   with the  elector  to assist  him  in recording  the vote.  Cases  where  a </a:t>
            </a:r>
            <a:r>
              <a:rPr lang="en-US" sz="1600" b="1" dirty="0">
                <a:solidFill>
                  <a:srgbClr val="0432FF"/>
                </a:solidFill>
              </a:rPr>
              <a:t>companion   only  comes  to assist  the elector  in his movement  and does not go into the voting  compartment  </a:t>
            </a:r>
            <a:r>
              <a:rPr lang="en-US" sz="1600" b="1" dirty="0" smtClean="0">
                <a:solidFill>
                  <a:srgbClr val="0432FF"/>
                </a:solidFill>
              </a:rPr>
              <a:t>shall </a:t>
            </a:r>
            <a:r>
              <a:rPr lang="en-US" sz="1600" b="1" dirty="0">
                <a:solidFill>
                  <a:srgbClr val="0432FF"/>
                </a:solidFill>
              </a:rPr>
              <a:t>not be included  in Form  14A</a:t>
            </a:r>
            <a:r>
              <a:rPr lang="en-US" sz="1600" b="1" dirty="0" smtClean="0">
                <a:solidFill>
                  <a:srgbClr val="0432FF"/>
                </a:solidFill>
              </a:rPr>
              <a:t>.</a:t>
            </a:r>
            <a:endParaRPr lang="en-US" sz="1600" b="1" dirty="0">
              <a:solidFill>
                <a:srgbClr val="0432FF"/>
              </a:solidFill>
            </a:endParaRPr>
          </a:p>
        </p:txBody>
      </p:sp>
    </p:spTree>
    <p:extLst>
      <p:ext uri="{BB962C8B-B14F-4D97-AF65-F5344CB8AC3E}">
        <p14:creationId xmlns="" xmlns:p14="http://schemas.microsoft.com/office/powerpoint/2010/main" val="23389907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5746"/>
            <a:ext cx="6624805" cy="4286280"/>
          </a:xfrm>
        </p:spPr>
        <p:txBody>
          <a:bodyPr>
            <a:noAutofit/>
          </a:bodyPr>
          <a:lstStyle/>
          <a:p>
            <a:pPr algn="just">
              <a:buNone/>
            </a:pPr>
            <a:endParaRPr lang="en-US" sz="2000" b="1" dirty="0"/>
          </a:p>
          <a:p>
            <a:pPr algn="just">
              <a:buNone/>
            </a:pPr>
            <a:r>
              <a:rPr lang="en-US" sz="2000" b="1" dirty="0">
                <a:solidFill>
                  <a:srgbClr val="0070C0"/>
                </a:solidFill>
              </a:rPr>
              <a:t>Voting  by Blind and infirm Voters-instructions  </a:t>
            </a:r>
            <a:r>
              <a:rPr lang="en-US" sz="2000" dirty="0" smtClean="0"/>
              <a:t>(</a:t>
            </a:r>
            <a:r>
              <a:rPr lang="en-US" sz="2000" b="1" i="1" dirty="0" smtClean="0">
                <a:solidFill>
                  <a:srgbClr val="7030A0"/>
                </a:solidFill>
              </a:rPr>
              <a:t>ECI instruction </a:t>
            </a:r>
            <a:r>
              <a:rPr lang="en-IN" sz="2000" b="1" i="1" dirty="0" smtClean="0">
                <a:solidFill>
                  <a:srgbClr val="7030A0"/>
                </a:solidFill>
              </a:rPr>
              <a:t>No</a:t>
            </a:r>
            <a:r>
              <a:rPr lang="en-IN" sz="2000" b="1" i="1" dirty="0">
                <a:solidFill>
                  <a:srgbClr val="7030A0"/>
                </a:solidFill>
              </a:rPr>
              <a:t>. </a:t>
            </a:r>
            <a:r>
              <a:rPr lang="en-US" sz="2000" b="1" i="1" dirty="0">
                <a:solidFill>
                  <a:srgbClr val="7030A0"/>
                </a:solidFill>
              </a:rPr>
              <a:t>4/MISC/ECI/LET/FUNC/JUD/SDR</a:t>
            </a:r>
            <a:r>
              <a:rPr lang="en-IN" sz="2000" b="1" i="1" dirty="0" smtClean="0">
                <a:solidFill>
                  <a:srgbClr val="7030A0"/>
                </a:solidFill>
              </a:rPr>
              <a:t>  Dated</a:t>
            </a:r>
            <a:r>
              <a:rPr lang="en-IN" sz="2000" b="1" i="1" dirty="0">
                <a:solidFill>
                  <a:srgbClr val="7030A0"/>
                </a:solidFill>
              </a:rPr>
              <a:t>: </a:t>
            </a:r>
            <a:r>
              <a:rPr lang="en-IN" sz="2000" b="1" i="1" dirty="0" smtClean="0">
                <a:solidFill>
                  <a:srgbClr val="7030A0"/>
                </a:solidFill>
              </a:rPr>
              <a:t>23</a:t>
            </a:r>
            <a:r>
              <a:rPr lang="en-IN" sz="2000" b="1" i="1" baseline="30000" dirty="0" smtClean="0">
                <a:solidFill>
                  <a:srgbClr val="7030A0"/>
                </a:solidFill>
              </a:rPr>
              <a:t>rd</a:t>
            </a:r>
            <a:r>
              <a:rPr lang="en-IN" sz="2000" b="1" i="1" dirty="0" smtClean="0">
                <a:solidFill>
                  <a:srgbClr val="7030A0"/>
                </a:solidFill>
              </a:rPr>
              <a:t>  October</a:t>
            </a:r>
            <a:r>
              <a:rPr lang="en-IN" sz="2000" b="1" i="1" dirty="0">
                <a:solidFill>
                  <a:srgbClr val="7030A0"/>
                </a:solidFill>
              </a:rPr>
              <a:t>, </a:t>
            </a:r>
            <a:r>
              <a:rPr lang="en-IN" sz="2000" b="1" i="1" dirty="0" smtClean="0">
                <a:solidFill>
                  <a:srgbClr val="7030A0"/>
                </a:solidFill>
              </a:rPr>
              <a:t>2017</a:t>
            </a:r>
            <a:r>
              <a:rPr lang="en-US" sz="2000" dirty="0" smtClean="0"/>
              <a:t>)</a:t>
            </a:r>
          </a:p>
          <a:p>
            <a:pPr algn="just">
              <a:buNone/>
            </a:pPr>
            <a:endParaRPr lang="en-US" sz="2000" dirty="0" smtClean="0"/>
          </a:p>
          <a:p>
            <a:pPr algn="just">
              <a:buFont typeface="Wingdings" pitchFamily="2" charset="2"/>
              <a:buChar char="Ø"/>
            </a:pPr>
            <a:r>
              <a:rPr lang="en-US" sz="2000" dirty="0" smtClean="0"/>
              <a:t>While   </a:t>
            </a:r>
            <a:r>
              <a:rPr lang="en-US" sz="2000" b="1" dirty="0">
                <a:solidFill>
                  <a:srgbClr val="0000FF"/>
                </a:solidFill>
              </a:rPr>
              <a:t>Scrutinizing</a:t>
            </a:r>
            <a:r>
              <a:rPr lang="en-US" sz="2000" dirty="0"/>
              <a:t>   of  various   documents   such  as  the  </a:t>
            </a:r>
            <a:r>
              <a:rPr lang="en-US" sz="2000" b="1" dirty="0" smtClean="0">
                <a:solidFill>
                  <a:srgbClr val="FF0000"/>
                </a:solidFill>
              </a:rPr>
              <a:t>Form 17A</a:t>
            </a:r>
            <a:r>
              <a:rPr lang="en-US" sz="2000" dirty="0"/>
              <a:t>,   </a:t>
            </a:r>
            <a:r>
              <a:rPr lang="en-US" sz="2000" b="1" dirty="0">
                <a:solidFill>
                  <a:srgbClr val="FF0000"/>
                </a:solidFill>
              </a:rPr>
              <a:t>Presiding  </a:t>
            </a:r>
            <a:r>
              <a:rPr lang="en-US" sz="2000" b="1" dirty="0" smtClean="0">
                <a:solidFill>
                  <a:srgbClr val="FF0000"/>
                </a:solidFill>
              </a:rPr>
              <a:t>Officers </a:t>
            </a:r>
            <a:r>
              <a:rPr lang="en-US" sz="2000" b="1" dirty="0">
                <a:solidFill>
                  <a:srgbClr val="FF0000"/>
                </a:solidFill>
              </a:rPr>
              <a:t>Diaries  </a:t>
            </a:r>
            <a:r>
              <a:rPr lang="en-US" sz="2000" dirty="0" smtClean="0"/>
              <a:t>etc., </a:t>
            </a:r>
            <a:r>
              <a:rPr lang="en-US" sz="2000" dirty="0"/>
              <a:t>by the </a:t>
            </a:r>
            <a:r>
              <a:rPr lang="en-US" sz="2000" b="1" dirty="0">
                <a:solidFill>
                  <a:srgbClr val="0000FF"/>
                </a:solidFill>
              </a:rPr>
              <a:t>Observer  and Returning  Officer </a:t>
            </a:r>
            <a:r>
              <a:rPr lang="en-US" sz="2000" dirty="0"/>
              <a:t> on the day following  the day of poll, </a:t>
            </a:r>
            <a:r>
              <a:rPr lang="en-US" sz="2000" b="1" dirty="0" smtClean="0">
                <a:solidFill>
                  <a:srgbClr val="FF0000"/>
                </a:solidFill>
              </a:rPr>
              <a:t>Form 14 A </a:t>
            </a:r>
            <a:r>
              <a:rPr lang="en-US" sz="2000" b="1" dirty="0">
                <a:solidFill>
                  <a:srgbClr val="0432FF"/>
                </a:solidFill>
              </a:rPr>
              <a:t>shall also be scrutinized  </a:t>
            </a:r>
            <a:r>
              <a:rPr lang="en-US" sz="2000" dirty="0"/>
              <a:t>to see whether  there are unusually  larger  no. of cases of  companions   accompanying   the  electors   in  recording   votes  in  any  Polling   Station, which  may create  suspicion  about the fairness  of poll.</a:t>
            </a:r>
          </a:p>
        </p:txBody>
      </p:sp>
    </p:spTree>
    <p:extLst>
      <p:ext uri="{BB962C8B-B14F-4D97-AF65-F5344CB8AC3E}">
        <p14:creationId xmlns="" xmlns:p14="http://schemas.microsoft.com/office/powerpoint/2010/main" val="23050123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14308"/>
            <a:ext cx="6624805" cy="4876800"/>
          </a:xfrm>
        </p:spPr>
        <p:txBody>
          <a:bodyPr>
            <a:normAutofit/>
          </a:bodyPr>
          <a:lstStyle/>
          <a:p>
            <a:pPr algn="just">
              <a:buFont typeface="Wingdings" pitchFamily="2" charset="2"/>
              <a:buChar char="Ø"/>
            </a:pPr>
            <a:r>
              <a:rPr lang="en-US" sz="1800" dirty="0" smtClean="0"/>
              <a:t>As   </a:t>
            </a:r>
            <a:r>
              <a:rPr lang="en-US" sz="1800" dirty="0"/>
              <a:t>per  the  first  proviso   to  sub-rule   (1)  of  Rule  49N,  one  person   cannot   act  as  the companion   of  more  than  one  elector.   In  order  to  facilitate   the  polling   staff  to  ensure </a:t>
            </a:r>
            <a:r>
              <a:rPr lang="en-US" sz="1800" dirty="0" smtClean="0"/>
              <a:t>compliance of  </a:t>
            </a:r>
            <a:r>
              <a:rPr lang="en-US" sz="1800" dirty="0"/>
              <a:t>these   provisions,   application   of  indelible   ink  shall   also  apply </a:t>
            </a:r>
            <a:r>
              <a:rPr lang="en-US" sz="1800" dirty="0" smtClean="0"/>
              <a:t>to the </a:t>
            </a:r>
            <a:r>
              <a:rPr lang="en-US" sz="1800" dirty="0"/>
              <a:t>companion. </a:t>
            </a:r>
            <a:r>
              <a:rPr lang="en-US" sz="1800" b="1" dirty="0" smtClean="0">
                <a:solidFill>
                  <a:srgbClr val="FF0000"/>
                </a:solidFill>
              </a:rPr>
              <a:t>Indelible ink</a:t>
            </a:r>
            <a:r>
              <a:rPr lang="en-US" sz="1800" b="1" dirty="0" smtClean="0"/>
              <a:t> </a:t>
            </a:r>
            <a:r>
              <a:rPr lang="en-US" sz="1800" dirty="0" smtClean="0"/>
              <a:t>shall be applied </a:t>
            </a:r>
            <a:r>
              <a:rPr lang="en-US" sz="1800" b="1" dirty="0" smtClean="0">
                <a:solidFill>
                  <a:srgbClr val="FF0000"/>
                </a:solidFill>
              </a:rPr>
              <a:t>on </a:t>
            </a:r>
            <a:r>
              <a:rPr lang="en-US" sz="1800" b="1" dirty="0">
                <a:solidFill>
                  <a:srgbClr val="FF0000"/>
                </a:solidFill>
              </a:rPr>
              <a:t>the </a:t>
            </a:r>
            <a:r>
              <a:rPr lang="en-US" sz="1800" b="1" dirty="0" smtClean="0">
                <a:solidFill>
                  <a:srgbClr val="FF0000"/>
                </a:solidFill>
              </a:rPr>
              <a:t>right  </a:t>
            </a:r>
            <a:r>
              <a:rPr lang="en-US" sz="1800" b="1" dirty="0">
                <a:solidFill>
                  <a:srgbClr val="FF0000"/>
                </a:solidFill>
              </a:rPr>
              <a:t>index  finger  of  the  companion</a:t>
            </a:r>
            <a:r>
              <a:rPr lang="en-US" sz="1800" dirty="0"/>
              <a:t>. Marking  of ink on the </a:t>
            </a:r>
            <a:r>
              <a:rPr lang="en-US" sz="1800" b="1" dirty="0">
                <a:solidFill>
                  <a:srgbClr val="FF0000"/>
                </a:solidFill>
              </a:rPr>
              <a:t>left index  finger of the elector  in such cases shall continue  to apply </a:t>
            </a:r>
            <a:r>
              <a:rPr lang="en-US" sz="1800" dirty="0"/>
              <a:t>as per the existing  provisions.</a:t>
            </a:r>
          </a:p>
          <a:p>
            <a:pPr algn="just">
              <a:buFont typeface="Wingdings" pitchFamily="2" charset="2"/>
              <a:buChar char="Ø"/>
            </a:pPr>
            <a:r>
              <a:rPr lang="en-US" sz="1800" dirty="0"/>
              <a:t>Before   an   elector   is  permitted    to   take   with   him   a  companion    inside   the   voting compartment,   the </a:t>
            </a:r>
            <a:r>
              <a:rPr lang="en-US" sz="1800" b="1" dirty="0">
                <a:solidFill>
                  <a:srgbClr val="FF0000"/>
                </a:solidFill>
              </a:rPr>
              <a:t>right index  finger  of the companion  should  be checked</a:t>
            </a:r>
            <a:r>
              <a:rPr lang="en-US" sz="1800" dirty="0">
                <a:solidFill>
                  <a:srgbClr val="FF0000"/>
                </a:solidFill>
              </a:rPr>
              <a:t> </a:t>
            </a:r>
            <a:r>
              <a:rPr lang="en-US" sz="1800" dirty="0"/>
              <a:t> to ensure  that it is not already  marked  with  indelible  ink.  If it is found to be already  marked,  such person cannot be permitted  to be companion  for the purpose  of Rule 49N.</a:t>
            </a:r>
          </a:p>
          <a:p>
            <a:pPr algn="just">
              <a:buFont typeface="Wingdings" pitchFamily="2" charset="2"/>
              <a:buChar char="Ø"/>
            </a:pPr>
            <a:r>
              <a:rPr lang="en-US" sz="1800" dirty="0"/>
              <a:t>Companion    shall    leave   Polling    Station    </a:t>
            </a:r>
            <a:r>
              <a:rPr lang="en-US" sz="1800" dirty="0" smtClean="0"/>
              <a:t>Location immediately    </a:t>
            </a:r>
            <a:r>
              <a:rPr lang="en-US" sz="1800" dirty="0"/>
              <a:t>after   assisting    an infirm/blind  voter.</a:t>
            </a:r>
          </a:p>
          <a:p>
            <a:pPr>
              <a:buFont typeface="Wingdings" pitchFamily="2" charset="2"/>
              <a:buChar char="Ø"/>
            </a:pPr>
            <a:endParaRPr lang="en-US" sz="1800" dirty="0"/>
          </a:p>
        </p:txBody>
      </p:sp>
    </p:spTree>
    <p:extLst>
      <p:ext uri="{BB962C8B-B14F-4D97-AF65-F5344CB8AC3E}">
        <p14:creationId xmlns="" xmlns:p14="http://schemas.microsoft.com/office/powerpoint/2010/main" val="14838180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585766" y="0"/>
            <a:ext cx="5999162" cy="557195"/>
          </a:xfrm>
        </p:spPr>
        <p:txBody>
          <a:bodyPr/>
          <a:lstStyle/>
          <a:p>
            <a:pPr eaLnBrk="1" hangingPunct="1"/>
            <a:r>
              <a:rPr lang="en-US" sz="3600" b="1" u="sng" dirty="0" smtClean="0"/>
              <a:t>CHALLENGED VOTES</a:t>
            </a:r>
            <a:endParaRPr lang="en-US" sz="3600" u="sng" dirty="0" smtClean="0"/>
          </a:p>
        </p:txBody>
      </p:sp>
      <p:sp>
        <p:nvSpPr>
          <p:cNvPr id="7" name="Content Placeholder 6"/>
          <p:cNvSpPr>
            <a:spLocks noGrp="1"/>
          </p:cNvSpPr>
          <p:nvPr>
            <p:ph idx="1"/>
          </p:nvPr>
        </p:nvSpPr>
        <p:spPr>
          <a:xfrm>
            <a:off x="381000" y="685800"/>
            <a:ext cx="6629400" cy="4572000"/>
          </a:xfrm>
        </p:spPr>
        <p:txBody>
          <a:bodyPr rtlCol="0">
            <a:normAutofit fontScale="92500" lnSpcReduction="10000"/>
          </a:bodyPr>
          <a:lstStyle/>
          <a:p>
            <a:pPr marL="365760" indent="-283464" algn="just" defTabSz="731520" eaLnBrk="1" fontAlgn="auto" hangingPunct="1">
              <a:lnSpc>
                <a:spcPct val="80000"/>
              </a:lnSpc>
              <a:spcAft>
                <a:spcPts val="0"/>
              </a:spcAft>
              <a:buFont typeface="Wingdings 2"/>
              <a:buNone/>
              <a:defRPr/>
            </a:pPr>
            <a:r>
              <a:rPr lang="en-US" sz="1800" dirty="0" smtClean="0">
                <a:latin typeface="Candara" pitchFamily="34" charset="0"/>
              </a:rPr>
              <a:t>Entertain a challenge from polling agent only after he deposits Rs. 2 in cash</a:t>
            </a:r>
          </a:p>
          <a:p>
            <a:pPr marL="365760" indent="-283464" algn="just" defTabSz="731520" eaLnBrk="1" fontAlgn="auto" hangingPunct="1">
              <a:lnSpc>
                <a:spcPct val="80000"/>
              </a:lnSpc>
              <a:spcAft>
                <a:spcPts val="0"/>
              </a:spcAft>
              <a:buFont typeface="Wingdings 2"/>
              <a:buNone/>
              <a:defRPr/>
            </a:pPr>
            <a:endParaRPr lang="en-US" sz="18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900" dirty="0" smtClean="0">
                <a:latin typeface="Candara" pitchFamily="34" charset="0"/>
              </a:rPr>
              <a:t>Furnish a receipt to challenger;</a:t>
            </a:r>
          </a:p>
          <a:p>
            <a:pPr marL="365760" indent="-283464" algn="just" defTabSz="731520" eaLnBrk="1" fontAlgn="auto" hangingPunct="1">
              <a:lnSpc>
                <a:spcPct val="80000"/>
              </a:lnSpc>
              <a:spcAft>
                <a:spcPts val="0"/>
              </a:spcAft>
              <a:buFont typeface="Wingdings" pitchFamily="2" charset="2"/>
              <a:buChar char="Ø"/>
              <a:defRPr/>
            </a:pPr>
            <a:endParaRPr lang="en-US" sz="19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900" dirty="0" smtClean="0">
                <a:latin typeface="Candara" pitchFamily="34" charset="0"/>
              </a:rPr>
              <a:t>Warn the person challenged about penalty for impersonating, enter his name and address in the list of challenged votes (form 14) and ask him to sign. If he refuses to do so, do not allow him to vote;</a:t>
            </a:r>
          </a:p>
          <a:p>
            <a:pPr marL="365760" indent="-283464" algn="just" defTabSz="731520" eaLnBrk="1" fontAlgn="auto" hangingPunct="1">
              <a:lnSpc>
                <a:spcPct val="80000"/>
              </a:lnSpc>
              <a:spcAft>
                <a:spcPts val="0"/>
              </a:spcAft>
              <a:buFont typeface="Wingdings" pitchFamily="2" charset="2"/>
              <a:buChar char="Ø"/>
              <a:defRPr/>
            </a:pPr>
            <a:endParaRPr lang="en-US" sz="19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900" dirty="0" smtClean="0">
                <a:latin typeface="Candara" pitchFamily="34" charset="0"/>
              </a:rPr>
              <a:t>Summary inquiry: ask the challenger to adduce </a:t>
            </a:r>
            <a:r>
              <a:rPr lang="en-US" sz="1900" i="1" dirty="0" smtClean="0">
                <a:latin typeface="Candara" pitchFamily="34" charset="0"/>
              </a:rPr>
              <a:t>prima facie </a:t>
            </a:r>
            <a:r>
              <a:rPr lang="en-US" sz="1900" dirty="0" smtClean="0">
                <a:latin typeface="Candara" pitchFamily="34" charset="0"/>
              </a:rPr>
              <a:t>evidence. If challenger succeeds, ask the person challenged to produce evidence to rebut the challenge;</a:t>
            </a:r>
          </a:p>
          <a:p>
            <a:pPr marL="365760" indent="-283464" algn="just" defTabSz="731520" eaLnBrk="1" fontAlgn="auto" hangingPunct="1">
              <a:lnSpc>
                <a:spcPct val="80000"/>
              </a:lnSpc>
              <a:spcAft>
                <a:spcPts val="0"/>
              </a:spcAft>
              <a:buFont typeface="Wingdings" pitchFamily="2" charset="2"/>
              <a:buChar char="Ø"/>
              <a:defRPr/>
            </a:pPr>
            <a:endParaRPr lang="en-US" sz="19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900" dirty="0" smtClean="0">
                <a:latin typeface="Candara" pitchFamily="34" charset="0"/>
              </a:rPr>
              <a:t>If challenge is established, hand over such person to police with a written complaint and return challenge fee after taking receipt in col. 10 of </a:t>
            </a:r>
            <a:r>
              <a:rPr lang="en-US" sz="1900" u="sng" dirty="0" smtClean="0">
                <a:latin typeface="Candara" pitchFamily="34" charset="0"/>
              </a:rPr>
              <a:t>form 14 </a:t>
            </a:r>
            <a:r>
              <a:rPr lang="en-US" sz="1900" dirty="0" smtClean="0">
                <a:latin typeface="Candara" pitchFamily="34" charset="0"/>
              </a:rPr>
              <a:t>and counter foil of receipt;</a:t>
            </a:r>
          </a:p>
          <a:p>
            <a:pPr marL="365760" indent="-283464" algn="just" defTabSz="731520" eaLnBrk="1" fontAlgn="auto" hangingPunct="1">
              <a:lnSpc>
                <a:spcPct val="80000"/>
              </a:lnSpc>
              <a:spcAft>
                <a:spcPts val="0"/>
              </a:spcAft>
              <a:buFont typeface="Wingdings" pitchFamily="2" charset="2"/>
              <a:buChar char="Ø"/>
              <a:defRPr/>
            </a:pPr>
            <a:endParaRPr lang="en-US" sz="1900" dirty="0" smtClean="0">
              <a:latin typeface="Candara" pitchFamily="34" charset="0"/>
            </a:endParaRPr>
          </a:p>
          <a:p>
            <a:pPr marL="365760" indent="-283464" algn="just" defTabSz="731520" eaLnBrk="1" fontAlgn="auto" hangingPunct="1">
              <a:lnSpc>
                <a:spcPct val="80000"/>
              </a:lnSpc>
              <a:spcAft>
                <a:spcPts val="0"/>
              </a:spcAft>
              <a:buFont typeface="Wingdings" pitchFamily="2" charset="2"/>
              <a:buChar char="Ø"/>
              <a:defRPr/>
            </a:pPr>
            <a:r>
              <a:rPr lang="en-US" sz="1900" dirty="0" smtClean="0">
                <a:latin typeface="Candara" pitchFamily="34" charset="0"/>
              </a:rPr>
              <a:t>If challenge is not established, forfeit the fee and write “forfeited” in col. 10 of form 14 and counter foil of receipt.</a:t>
            </a:r>
            <a:endParaRPr lang="en-US" sz="1900" dirty="0">
              <a:latin typeface="Candar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04" y="99994"/>
            <a:ext cx="5999162" cy="500066"/>
          </a:xfrm>
        </p:spPr>
        <p:txBody>
          <a:bodyPr rtlCol="0">
            <a:noAutofit/>
          </a:bodyPr>
          <a:lstStyle/>
          <a:p>
            <a:pPr defTabSz="731520" eaLnBrk="1" fontAlgn="auto" hangingPunct="1">
              <a:spcAft>
                <a:spcPts val="0"/>
              </a:spcAft>
              <a:defRPr/>
            </a:pPr>
            <a:r>
              <a:rPr lang="en-US" sz="2800" b="1" u="sng" dirty="0" smtClean="0"/>
              <a:t>DECLARATION OF ELECTOR ABOUT AGE</a:t>
            </a:r>
            <a:endParaRPr lang="en-US" sz="2800" u="sng" dirty="0"/>
          </a:p>
        </p:txBody>
      </p:sp>
      <p:sp>
        <p:nvSpPr>
          <p:cNvPr id="59395" name="Content Placeholder 6"/>
          <p:cNvSpPr>
            <a:spLocks noGrp="1"/>
          </p:cNvSpPr>
          <p:nvPr>
            <p:ph idx="1"/>
          </p:nvPr>
        </p:nvSpPr>
        <p:spPr>
          <a:xfrm>
            <a:off x="371452" y="742936"/>
            <a:ext cx="6715172" cy="4191000"/>
          </a:xfrm>
        </p:spPr>
        <p:txBody>
          <a:bodyPr/>
          <a:lstStyle/>
          <a:p>
            <a:pPr algn="just" eaLnBrk="1" hangingPunct="1">
              <a:lnSpc>
                <a:spcPct val="90000"/>
              </a:lnSpc>
              <a:buFont typeface="Wingdings 2" pitchFamily="18" charset="2"/>
              <a:buNone/>
            </a:pPr>
            <a:r>
              <a:rPr lang="en-US" sz="1800" dirty="0" smtClean="0">
                <a:latin typeface="Candara" pitchFamily="34" charset="0"/>
              </a:rPr>
              <a:t>If an elector appears to be below aged but his identity is otherwise established, take a declaration from him about his age in prescribed form;</a:t>
            </a:r>
          </a:p>
          <a:p>
            <a:pPr algn="just" eaLnBrk="1" hangingPunct="1">
              <a:lnSpc>
                <a:spcPct val="90000"/>
              </a:lnSpc>
              <a:buFont typeface="Wingdings 2" pitchFamily="18" charset="2"/>
              <a:buNone/>
            </a:pPr>
            <a:endParaRPr lang="en-US" sz="1800" dirty="0" smtClean="0">
              <a:latin typeface="Candara" pitchFamily="34" charset="0"/>
            </a:endParaRPr>
          </a:p>
          <a:p>
            <a:pPr algn="just" eaLnBrk="1" hangingPunct="1">
              <a:lnSpc>
                <a:spcPct val="90000"/>
              </a:lnSpc>
              <a:buFont typeface="Wingdings 2" pitchFamily="18" charset="2"/>
              <a:buNone/>
            </a:pPr>
            <a:endParaRPr lang="en-US" sz="1800" dirty="0" smtClean="0">
              <a:latin typeface="Candara" pitchFamily="34" charset="0"/>
            </a:endParaRPr>
          </a:p>
          <a:p>
            <a:pPr algn="just" eaLnBrk="1" hangingPunct="1">
              <a:lnSpc>
                <a:spcPct val="90000"/>
              </a:lnSpc>
              <a:buFont typeface="Wingdings" pitchFamily="2" charset="2"/>
              <a:buChar char="Ø"/>
            </a:pPr>
            <a:r>
              <a:rPr lang="en-US" sz="1800" dirty="0" smtClean="0">
                <a:latin typeface="Candara" pitchFamily="34" charset="0"/>
              </a:rPr>
              <a:t>Before taking declaration inform him about penal provisions of law for giving false declaration;</a:t>
            </a:r>
          </a:p>
          <a:p>
            <a:pPr algn="just" eaLnBrk="1" hangingPunct="1">
              <a:lnSpc>
                <a:spcPct val="90000"/>
              </a:lnSpc>
              <a:buFont typeface="Wingdings" pitchFamily="2" charset="2"/>
              <a:buChar char="Ø"/>
            </a:pPr>
            <a:endParaRPr lang="en-US" sz="1800" dirty="0" smtClean="0">
              <a:latin typeface="Candara" pitchFamily="34" charset="0"/>
            </a:endParaRPr>
          </a:p>
          <a:p>
            <a:pPr algn="just" eaLnBrk="1" hangingPunct="1">
              <a:lnSpc>
                <a:spcPct val="90000"/>
              </a:lnSpc>
              <a:buFont typeface="Wingdings" pitchFamily="2" charset="2"/>
              <a:buChar char="Ø"/>
            </a:pPr>
            <a:r>
              <a:rPr lang="en-US" sz="1800" dirty="0" smtClean="0">
                <a:latin typeface="Candara" pitchFamily="34" charset="0"/>
              </a:rPr>
              <a:t>Prepare a list of such voters from whom the declaration is obtained. Also maintain a list of persons who refused to give declaration and have gone away without casting vote;</a:t>
            </a:r>
          </a:p>
          <a:p>
            <a:pPr algn="just" eaLnBrk="1" hangingPunct="1">
              <a:lnSpc>
                <a:spcPct val="90000"/>
              </a:lnSpc>
              <a:buFont typeface="Wingdings" pitchFamily="2" charset="2"/>
              <a:buChar char="Ø"/>
            </a:pPr>
            <a:endParaRPr lang="en-US" sz="1800" dirty="0" smtClean="0">
              <a:latin typeface="Candara" pitchFamily="34" charset="0"/>
            </a:endParaRPr>
          </a:p>
          <a:p>
            <a:pPr algn="just" eaLnBrk="1" hangingPunct="1">
              <a:lnSpc>
                <a:spcPct val="90000"/>
              </a:lnSpc>
              <a:buFont typeface="Wingdings" pitchFamily="2" charset="2"/>
              <a:buChar char="Ø"/>
            </a:pPr>
            <a:r>
              <a:rPr lang="en-US" sz="1800" dirty="0" smtClean="0">
                <a:latin typeface="Candara" pitchFamily="34" charset="0"/>
              </a:rPr>
              <a:t>Keep all such declarations in a separate cover.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85766" y="99994"/>
            <a:ext cx="5999162" cy="457200"/>
          </a:xfrm>
        </p:spPr>
        <p:txBody>
          <a:bodyPr/>
          <a:lstStyle/>
          <a:p>
            <a:pPr eaLnBrk="1" hangingPunct="1"/>
            <a:r>
              <a:rPr lang="en-US" sz="2800" b="1" u="sng" dirty="0" smtClean="0"/>
              <a:t>TENDERED VOTES</a:t>
            </a:r>
            <a:endParaRPr lang="en-US" sz="2800" u="sng" dirty="0" smtClean="0"/>
          </a:p>
        </p:txBody>
      </p:sp>
      <p:sp>
        <p:nvSpPr>
          <p:cNvPr id="60419" name="Content Placeholder 6"/>
          <p:cNvSpPr>
            <a:spLocks noGrp="1"/>
          </p:cNvSpPr>
          <p:nvPr>
            <p:ph idx="1"/>
          </p:nvPr>
        </p:nvSpPr>
        <p:spPr>
          <a:xfrm>
            <a:off x="228576" y="885828"/>
            <a:ext cx="6775473" cy="4071950"/>
          </a:xfrm>
        </p:spPr>
        <p:txBody>
          <a:bodyPr/>
          <a:lstStyle/>
          <a:p>
            <a:pPr algn="just" eaLnBrk="1" hangingPunct="1">
              <a:lnSpc>
                <a:spcPct val="90000"/>
              </a:lnSpc>
              <a:buFont typeface="Wingdings 2" pitchFamily="18" charset="2"/>
              <a:buNone/>
            </a:pPr>
            <a:r>
              <a:rPr lang="en-US" sz="1600" dirty="0" smtClean="0">
                <a:latin typeface="Candara" pitchFamily="34" charset="0"/>
              </a:rPr>
              <a:t>20 Ballot papers marked as </a:t>
            </a:r>
            <a:r>
              <a:rPr lang="en-US" sz="1600" b="1" dirty="0" smtClean="0">
                <a:latin typeface="Candara" pitchFamily="34" charset="0"/>
              </a:rPr>
              <a:t>tendered ballot paper </a:t>
            </a:r>
            <a:r>
              <a:rPr lang="en-US" sz="1600" dirty="0" smtClean="0">
                <a:latin typeface="Candara" pitchFamily="34" charset="0"/>
              </a:rPr>
              <a:t>on their back will be supplied per polling station;</a:t>
            </a:r>
          </a:p>
          <a:p>
            <a:pPr algn="just" eaLnBrk="1" hangingPunct="1">
              <a:lnSpc>
                <a:spcPct val="90000"/>
              </a:lnSpc>
              <a:buFont typeface="Wingdings" pitchFamily="2" charset="2"/>
              <a:buChar char="Ø"/>
            </a:pPr>
            <a:r>
              <a:rPr lang="en-US" sz="1800" dirty="0" smtClean="0">
                <a:latin typeface="Candara" pitchFamily="34" charset="0"/>
              </a:rPr>
              <a:t>Maintain complete record of electors issued with tendered ballot papers in </a:t>
            </a:r>
            <a:r>
              <a:rPr lang="en-US" sz="1800" u="sng" dirty="0" smtClean="0">
                <a:latin typeface="Candara" pitchFamily="34" charset="0"/>
              </a:rPr>
              <a:t>form 17B;</a:t>
            </a:r>
            <a:endParaRPr lang="en-US" sz="1800" dirty="0" smtClean="0">
              <a:latin typeface="Candara" pitchFamily="34" charset="0"/>
            </a:endParaRPr>
          </a:p>
          <a:p>
            <a:pPr algn="just" eaLnBrk="1" hangingPunct="1">
              <a:lnSpc>
                <a:spcPct val="90000"/>
              </a:lnSpc>
              <a:buFont typeface="Wingdings" pitchFamily="2" charset="2"/>
              <a:buChar char="Ø"/>
            </a:pPr>
            <a:r>
              <a:rPr lang="en-US" sz="1800" dirty="0" smtClean="0">
                <a:latin typeface="Candara" pitchFamily="34" charset="0"/>
              </a:rPr>
              <a:t>Obtain signature or LTI of elector in col. 5 of 17B before issuing him a tendered ballot;</a:t>
            </a:r>
          </a:p>
          <a:p>
            <a:pPr algn="just" eaLnBrk="1" hangingPunct="1">
              <a:lnSpc>
                <a:spcPct val="90000"/>
              </a:lnSpc>
              <a:buFont typeface="Wingdings" pitchFamily="2" charset="2"/>
              <a:buChar char="Ø"/>
            </a:pPr>
            <a:r>
              <a:rPr lang="en-US" sz="1800" dirty="0" smtClean="0">
                <a:latin typeface="Candara" pitchFamily="34" charset="0"/>
              </a:rPr>
              <a:t>Elector will mark his vote through arrow cross mark inside voting compartment and fold the ballot paper, come out and hand over the same to the </a:t>
            </a:r>
            <a:r>
              <a:rPr lang="en-US" sz="1800" dirty="0" err="1" smtClean="0">
                <a:latin typeface="Candara" pitchFamily="34" charset="0"/>
              </a:rPr>
              <a:t>Pr.O</a:t>
            </a:r>
            <a:r>
              <a:rPr lang="en-US" sz="1800" dirty="0" smtClean="0">
                <a:latin typeface="Candara" pitchFamily="34" charset="0"/>
              </a:rPr>
              <a:t>;</a:t>
            </a:r>
          </a:p>
          <a:p>
            <a:pPr algn="just" eaLnBrk="1" hangingPunct="1">
              <a:lnSpc>
                <a:spcPct val="90000"/>
              </a:lnSpc>
              <a:buFont typeface="Wingdings" pitchFamily="2" charset="2"/>
              <a:buChar char="Ø"/>
            </a:pPr>
            <a:r>
              <a:rPr lang="en-US" sz="1800" dirty="0" smtClean="0">
                <a:latin typeface="Candara" pitchFamily="34" charset="0"/>
              </a:rPr>
              <a:t>Keep all tendered ballot papers and list in form 17B in separate cover;</a:t>
            </a:r>
          </a:p>
          <a:p>
            <a:pPr algn="just" eaLnBrk="1" hangingPunct="1">
              <a:lnSpc>
                <a:spcPct val="90000"/>
              </a:lnSpc>
              <a:buFont typeface="Wingdings" pitchFamily="2" charset="2"/>
              <a:buChar char="Ø"/>
            </a:pPr>
            <a:r>
              <a:rPr lang="en-US" sz="1800" dirty="0" smtClean="0">
                <a:latin typeface="Candara" pitchFamily="34" charset="0"/>
              </a:rPr>
              <a:t>Keep a correct account of tendered ballot papers (1) received in the polling station (2) issued to electors, and (3) unused and returned in item 8 of 17C part-I</a:t>
            </a:r>
          </a:p>
          <a:p>
            <a:pPr algn="just" eaLnBrk="1" hangingPunct="1">
              <a:lnSpc>
                <a:spcPct val="80000"/>
              </a:lnSpc>
            </a:pPr>
            <a:endParaRPr lang="en-US" sz="1600" dirty="0" smtClean="0">
              <a:latin typeface="Candar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57204" y="171432"/>
            <a:ext cx="5999162" cy="542925"/>
          </a:xfrm>
        </p:spPr>
        <p:txBody>
          <a:bodyPr/>
          <a:lstStyle/>
          <a:p>
            <a:pPr eaLnBrk="1" hangingPunct="1"/>
            <a:r>
              <a:rPr lang="en-US" sz="3600" b="1" u="sng" dirty="0" smtClean="0"/>
              <a:t>VOTING ON EDC</a:t>
            </a:r>
            <a:endParaRPr lang="en-US" sz="3600" u="sng" dirty="0" smtClean="0"/>
          </a:p>
        </p:txBody>
      </p:sp>
      <p:sp>
        <p:nvSpPr>
          <p:cNvPr id="61443" name="Content Placeholder 6"/>
          <p:cNvSpPr>
            <a:spLocks noGrp="1"/>
          </p:cNvSpPr>
          <p:nvPr>
            <p:ph idx="1"/>
          </p:nvPr>
        </p:nvSpPr>
        <p:spPr>
          <a:xfrm>
            <a:off x="482623" y="957250"/>
            <a:ext cx="6461125" cy="3714776"/>
          </a:xfrm>
        </p:spPr>
        <p:txBody>
          <a:bodyPr/>
          <a:lstStyle/>
          <a:p>
            <a:pPr eaLnBrk="1" hangingPunct="1">
              <a:buFont typeface="Wingdings 2" pitchFamily="18" charset="2"/>
              <a:buNone/>
            </a:pPr>
            <a:r>
              <a:rPr lang="en-US" sz="2000" dirty="0" smtClean="0">
                <a:latin typeface="Candara" pitchFamily="34" charset="0"/>
              </a:rPr>
              <a:t>EDC is in form 12B</a:t>
            </a:r>
          </a:p>
          <a:p>
            <a:pPr eaLnBrk="1" hangingPunct="1">
              <a:buFont typeface="Wingdings 2" pitchFamily="18" charset="2"/>
              <a:buNone/>
            </a:pPr>
            <a:endParaRPr lang="en-US" sz="2000" dirty="0" smtClean="0">
              <a:latin typeface="Candara" pitchFamily="34" charset="0"/>
            </a:endParaRPr>
          </a:p>
          <a:p>
            <a:pPr eaLnBrk="1" hangingPunct="1">
              <a:buFont typeface="Wingdings" pitchFamily="2" charset="2"/>
              <a:buChar char="Ø"/>
            </a:pPr>
            <a:r>
              <a:rPr lang="en-US" sz="2000" dirty="0" smtClean="0">
                <a:latin typeface="Candara" pitchFamily="34" charset="0"/>
              </a:rPr>
              <a:t>On production of EDC, obtain thereon the signature of elector;</a:t>
            </a:r>
          </a:p>
          <a:p>
            <a:pPr eaLnBrk="1" hangingPunct="1">
              <a:buFont typeface="Wingdings" pitchFamily="2" charset="2"/>
              <a:buChar char="Ø"/>
            </a:pPr>
            <a:endParaRPr lang="en-US" sz="2000" dirty="0" smtClean="0">
              <a:latin typeface="Candara" pitchFamily="34" charset="0"/>
            </a:endParaRPr>
          </a:p>
          <a:p>
            <a:pPr eaLnBrk="1" hangingPunct="1">
              <a:buFont typeface="Wingdings" pitchFamily="2" charset="2"/>
              <a:buChar char="Ø"/>
            </a:pPr>
            <a:r>
              <a:rPr lang="en-US" sz="2000" dirty="0" smtClean="0">
                <a:latin typeface="Candara" pitchFamily="34" charset="0"/>
              </a:rPr>
              <a:t>Have the person’s name &amp; Sl. No of electoral roll as mentioned in EDC entered at the end of the Marked Copy of roll;</a:t>
            </a:r>
          </a:p>
          <a:p>
            <a:pPr eaLnBrk="1" hangingPunct="1">
              <a:buFont typeface="Wingdings" pitchFamily="2" charset="2"/>
              <a:buChar char="Ø"/>
            </a:pPr>
            <a:endParaRPr lang="en-US" sz="2000" dirty="0" smtClean="0">
              <a:latin typeface="Candara" pitchFamily="34" charset="0"/>
            </a:endParaRPr>
          </a:p>
          <a:p>
            <a:pPr eaLnBrk="1" hangingPunct="1">
              <a:buFont typeface="Wingdings" pitchFamily="2" charset="2"/>
              <a:buChar char="Ø"/>
            </a:pPr>
            <a:r>
              <a:rPr lang="en-US" sz="2000" dirty="0" smtClean="0">
                <a:latin typeface="Candara" pitchFamily="34" charset="0"/>
              </a:rPr>
              <a:t>Permit the elector to vote  in usual manner;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28" y="171432"/>
            <a:ext cx="5999162" cy="314325"/>
          </a:xfrm>
        </p:spPr>
        <p:txBody>
          <a:bodyPr rtlCol="0">
            <a:noAutofit/>
          </a:bodyPr>
          <a:lstStyle/>
          <a:p>
            <a:pPr defTabSz="731520" eaLnBrk="1" fontAlgn="auto" hangingPunct="1">
              <a:spcAft>
                <a:spcPts val="0"/>
              </a:spcAft>
              <a:defRPr/>
            </a:pPr>
            <a:r>
              <a:rPr lang="en-US" sz="2400" b="1" u="sng" dirty="0" smtClean="0"/>
              <a:t>VOTING BY PROXY</a:t>
            </a:r>
            <a:endParaRPr lang="en-US" sz="2800" u="sng" dirty="0"/>
          </a:p>
        </p:txBody>
      </p:sp>
      <p:sp>
        <p:nvSpPr>
          <p:cNvPr id="62467" name="Content Placeholder 6"/>
          <p:cNvSpPr>
            <a:spLocks noGrp="1"/>
          </p:cNvSpPr>
          <p:nvPr>
            <p:ph idx="1"/>
          </p:nvPr>
        </p:nvSpPr>
        <p:spPr>
          <a:xfrm>
            <a:off x="371452" y="600060"/>
            <a:ext cx="6461125" cy="4419600"/>
          </a:xfrm>
        </p:spPr>
        <p:txBody>
          <a:bodyPr/>
          <a:lstStyle/>
          <a:p>
            <a:pPr algn="just" eaLnBrk="1" hangingPunct="1">
              <a:lnSpc>
                <a:spcPct val="90000"/>
              </a:lnSpc>
              <a:buFont typeface="Wingdings 2" pitchFamily="18" charset="2"/>
              <a:buNone/>
            </a:pPr>
            <a:r>
              <a:rPr lang="en-US" sz="1600" dirty="0" smtClean="0">
                <a:latin typeface="Candara" pitchFamily="34" charset="0"/>
              </a:rPr>
              <a:t>There will be a list of CSVs (classified service voters) who have appointed proxies. Such a list will be attached at the end of Marked Copy of Electoral Roll:</a:t>
            </a:r>
          </a:p>
          <a:p>
            <a:pPr algn="just" eaLnBrk="1" hangingPunct="1">
              <a:lnSpc>
                <a:spcPct val="90000"/>
              </a:lnSpc>
              <a:buFont typeface="Wingdings 2" pitchFamily="18" charset="2"/>
              <a:buNone/>
            </a:pPr>
            <a:endParaRPr lang="en-US" sz="1600" dirty="0" smtClean="0">
              <a:latin typeface="Candara" pitchFamily="34" charset="0"/>
            </a:endParaRPr>
          </a:p>
          <a:p>
            <a:pPr algn="just" eaLnBrk="1" hangingPunct="1">
              <a:lnSpc>
                <a:spcPct val="90000"/>
              </a:lnSpc>
              <a:buFont typeface="Wingdings" pitchFamily="2" charset="2"/>
              <a:buChar char="Ø"/>
            </a:pPr>
            <a:r>
              <a:rPr lang="en-US" sz="1600" dirty="0" smtClean="0">
                <a:latin typeface="Candara" pitchFamily="34" charset="0"/>
              </a:rPr>
              <a:t>Proxy will record vote on behalf of CSV in usual manner;</a:t>
            </a:r>
          </a:p>
          <a:p>
            <a:pPr algn="just" eaLnBrk="1" hangingPunct="1">
              <a:lnSpc>
                <a:spcPct val="90000"/>
              </a:lnSpc>
              <a:buFont typeface="Wingdings" pitchFamily="2" charset="2"/>
              <a:buChar char="Ø"/>
            </a:pPr>
            <a:endParaRPr lang="en-US" sz="1600" dirty="0" smtClean="0">
              <a:latin typeface="Candara" pitchFamily="34" charset="0"/>
            </a:endParaRPr>
          </a:p>
          <a:p>
            <a:pPr algn="just" eaLnBrk="1" hangingPunct="1">
              <a:lnSpc>
                <a:spcPct val="90000"/>
              </a:lnSpc>
              <a:buFont typeface="Wingdings" pitchFamily="2" charset="2"/>
              <a:buChar char="Ø"/>
            </a:pPr>
            <a:r>
              <a:rPr lang="en-US" sz="1600" dirty="0" smtClean="0">
                <a:latin typeface="Candara" pitchFamily="34" charset="0"/>
              </a:rPr>
              <a:t>Mark middle finger of left hand of proxy;</a:t>
            </a:r>
          </a:p>
          <a:p>
            <a:pPr algn="just" eaLnBrk="1" hangingPunct="1">
              <a:lnSpc>
                <a:spcPct val="90000"/>
              </a:lnSpc>
              <a:buFont typeface="Wingdings" pitchFamily="2" charset="2"/>
              <a:buChar char="Ø"/>
            </a:pPr>
            <a:endParaRPr lang="en-US" sz="1600" dirty="0" smtClean="0">
              <a:latin typeface="Candara" pitchFamily="34" charset="0"/>
            </a:endParaRPr>
          </a:p>
          <a:p>
            <a:pPr algn="just" eaLnBrk="1" hangingPunct="1">
              <a:lnSpc>
                <a:spcPct val="90000"/>
              </a:lnSpc>
              <a:buFont typeface="Wingdings" pitchFamily="2" charset="2"/>
              <a:buChar char="Ø"/>
            </a:pPr>
            <a:r>
              <a:rPr lang="en-US" sz="1600" dirty="0" smtClean="0">
                <a:latin typeface="Candara" pitchFamily="34" charset="0"/>
              </a:rPr>
              <a:t>Proxy is entitled to vote of his own in addition to vote as proxy, if he is registered elector of that polling station;</a:t>
            </a:r>
          </a:p>
          <a:p>
            <a:pPr algn="just" eaLnBrk="1" hangingPunct="1">
              <a:lnSpc>
                <a:spcPct val="90000"/>
              </a:lnSpc>
              <a:buFont typeface="Wingdings" pitchFamily="2" charset="2"/>
              <a:buChar char="Ø"/>
            </a:pPr>
            <a:endParaRPr lang="en-US" sz="1600" dirty="0" smtClean="0">
              <a:latin typeface="Candara" pitchFamily="34" charset="0"/>
            </a:endParaRPr>
          </a:p>
          <a:p>
            <a:pPr algn="just" eaLnBrk="1" hangingPunct="1">
              <a:lnSpc>
                <a:spcPct val="90000"/>
              </a:lnSpc>
              <a:buFont typeface="Wingdings" pitchFamily="2" charset="2"/>
              <a:buChar char="Ø"/>
            </a:pPr>
            <a:r>
              <a:rPr lang="en-US" sz="1600" dirty="0" smtClean="0">
                <a:latin typeface="Candara" pitchFamily="34" charset="0"/>
              </a:rPr>
              <a:t>In case of proxy votes, Sl. No. of CSV as noted in sub-list should be recorded in the voter register;</a:t>
            </a:r>
          </a:p>
          <a:p>
            <a:pPr algn="just" eaLnBrk="1" hangingPunct="1">
              <a:lnSpc>
                <a:spcPct val="90000"/>
              </a:lnSpc>
              <a:buFont typeface="Wingdings" pitchFamily="2" charset="2"/>
              <a:buChar char="Ø"/>
            </a:pPr>
            <a:endParaRPr lang="en-US" sz="1600" dirty="0" smtClean="0">
              <a:latin typeface="Candara" pitchFamily="34" charset="0"/>
            </a:endParaRPr>
          </a:p>
          <a:p>
            <a:pPr algn="just" eaLnBrk="1" hangingPunct="1">
              <a:lnSpc>
                <a:spcPct val="90000"/>
              </a:lnSpc>
              <a:buFont typeface="Wingdings" pitchFamily="2" charset="2"/>
              <a:buChar char="Ø"/>
            </a:pPr>
            <a:r>
              <a:rPr lang="en-US" sz="1600" dirty="0" smtClean="0">
                <a:latin typeface="Candara" pitchFamily="34" charset="0"/>
              </a:rPr>
              <a:t>For distinction, suffix PV in bracket in the voter register. For example write 1 (PV) in column 2 of the voter register.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52" y="99994"/>
            <a:ext cx="6570666" cy="542925"/>
          </a:xfrm>
        </p:spPr>
        <p:txBody>
          <a:bodyPr rtlCol="0">
            <a:noAutofit/>
          </a:bodyPr>
          <a:lstStyle/>
          <a:p>
            <a:pPr defTabSz="731520" eaLnBrk="1" fontAlgn="auto" hangingPunct="1">
              <a:spcAft>
                <a:spcPts val="0"/>
              </a:spcAft>
              <a:defRPr/>
            </a:pPr>
            <a:r>
              <a:rPr lang="en-US" sz="2400" b="1" u="sng" dirty="0" smtClean="0"/>
              <a:t>Activities at Dispersal Centre (DC)</a:t>
            </a:r>
            <a:endParaRPr lang="en-US" sz="2400" b="1" u="sng" dirty="0"/>
          </a:p>
        </p:txBody>
      </p:sp>
      <p:sp>
        <p:nvSpPr>
          <p:cNvPr id="3" name="Content Placeholder 2"/>
          <p:cNvSpPr>
            <a:spLocks noGrp="1"/>
          </p:cNvSpPr>
          <p:nvPr>
            <p:ph idx="1"/>
          </p:nvPr>
        </p:nvSpPr>
        <p:spPr>
          <a:xfrm>
            <a:off x="228576" y="814374"/>
            <a:ext cx="6918349" cy="4429156"/>
          </a:xfrm>
        </p:spPr>
        <p:txBody>
          <a:bodyPr rtlCol="0">
            <a:noAutofit/>
          </a:bodyPr>
          <a:lstStyle/>
          <a:p>
            <a:pPr marL="365760" indent="-283464" defTabSz="731520" eaLnBrk="1" fontAlgn="auto" hangingPunct="1">
              <a:spcAft>
                <a:spcPts val="0"/>
              </a:spcAft>
              <a:buFont typeface="Wingdings" pitchFamily="2" charset="2"/>
              <a:buChar char="Ø"/>
              <a:defRPr/>
            </a:pPr>
            <a:r>
              <a:rPr lang="en-US" sz="2200" dirty="0" smtClean="0">
                <a:latin typeface="Candara" pitchFamily="34" charset="0"/>
              </a:rPr>
              <a:t>Micro Observer deployment counter will be there at DC.</a:t>
            </a:r>
          </a:p>
          <a:p>
            <a:pPr marL="365760" indent="-283464" defTabSz="731520" eaLnBrk="1" fontAlgn="auto" hangingPunct="1">
              <a:spcAft>
                <a:spcPts val="0"/>
              </a:spcAft>
              <a:buFont typeface="Wingdings" pitchFamily="2" charset="2"/>
              <a:buChar char="Ø"/>
              <a:defRPr/>
            </a:pPr>
            <a:r>
              <a:rPr lang="en-US" sz="2200" dirty="0" smtClean="0">
                <a:latin typeface="Candara" pitchFamily="34" charset="0"/>
              </a:rPr>
              <a:t>Micro Observers will be assigned Polling Stations at DC.</a:t>
            </a:r>
          </a:p>
          <a:p>
            <a:pPr marL="365760" indent="-283464" defTabSz="731520" eaLnBrk="1" fontAlgn="auto" hangingPunct="1">
              <a:spcAft>
                <a:spcPts val="0"/>
              </a:spcAft>
              <a:buFont typeface="Wingdings" pitchFamily="2" charset="2"/>
              <a:buChar char="Ø"/>
              <a:defRPr/>
            </a:pPr>
            <a:r>
              <a:rPr lang="en-US" sz="2200" dirty="0" smtClean="0">
                <a:latin typeface="Candara" pitchFamily="34" charset="0"/>
              </a:rPr>
              <a:t>To record the attendance in register.</a:t>
            </a:r>
          </a:p>
          <a:p>
            <a:pPr marL="365760" indent="-283464" defTabSz="731520" eaLnBrk="1" fontAlgn="auto" hangingPunct="1">
              <a:spcAft>
                <a:spcPts val="0"/>
              </a:spcAft>
              <a:buFont typeface="Wingdings" pitchFamily="2" charset="2"/>
              <a:buChar char="Ø"/>
              <a:defRPr/>
            </a:pPr>
            <a:r>
              <a:rPr lang="en-US" sz="2200" dirty="0" smtClean="0">
                <a:latin typeface="Candara" pitchFamily="34" charset="0"/>
              </a:rPr>
              <a:t>To Collect required blank format for Micro Observer’s report along with envelope from the counter.</a:t>
            </a:r>
          </a:p>
          <a:p>
            <a:pPr marL="365760" indent="-283464" defTabSz="731520" eaLnBrk="1" fontAlgn="auto" hangingPunct="1">
              <a:spcAft>
                <a:spcPts val="0"/>
              </a:spcAft>
              <a:buFont typeface="Wingdings" pitchFamily="2" charset="2"/>
              <a:buChar char="Ø"/>
              <a:defRPr/>
            </a:pPr>
            <a:r>
              <a:rPr lang="en-US" sz="2200" dirty="0" smtClean="0">
                <a:latin typeface="Candara" pitchFamily="34" charset="0"/>
              </a:rPr>
              <a:t>Particulars of the Sector Officer and Presiding  Officer will be collected at counter.</a:t>
            </a:r>
          </a:p>
          <a:p>
            <a:pPr marL="365760" indent="-283464" defTabSz="731520" eaLnBrk="1" fontAlgn="auto" hangingPunct="1">
              <a:spcAft>
                <a:spcPts val="0"/>
              </a:spcAft>
              <a:buFont typeface="Wingdings" pitchFamily="2" charset="2"/>
              <a:buChar char="Ø"/>
              <a:defRPr/>
            </a:pPr>
            <a:r>
              <a:rPr lang="en-US" sz="2200" dirty="0" smtClean="0">
                <a:latin typeface="Candara" pitchFamily="34" charset="0"/>
              </a:rPr>
              <a:t>To be tagged with the Polling Party.</a:t>
            </a:r>
          </a:p>
          <a:p>
            <a:pPr marL="365760" indent="-283464" defTabSz="731520" eaLnBrk="1" fontAlgn="auto" hangingPunct="1">
              <a:spcAft>
                <a:spcPts val="0"/>
              </a:spcAft>
              <a:buFont typeface="Wingdings" pitchFamily="2" charset="2"/>
              <a:buChar char="Ø"/>
              <a:defRPr/>
            </a:pPr>
            <a:r>
              <a:rPr lang="en-US" sz="2200" dirty="0" smtClean="0">
                <a:latin typeface="Candara" pitchFamily="34" charset="0"/>
              </a:rPr>
              <a:t>To move polling stations by assigned vehicle. </a:t>
            </a:r>
            <a:endParaRPr lang="en-US" sz="2200" dirty="0">
              <a:latin typeface="Candar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728642" y="242870"/>
            <a:ext cx="5999163" cy="647688"/>
          </a:xfrm>
        </p:spPr>
        <p:txBody>
          <a:bodyPr/>
          <a:lstStyle/>
          <a:p>
            <a:pPr eaLnBrk="1" hangingPunct="1"/>
            <a:r>
              <a:rPr lang="en-US" sz="2400" b="1" u="sng" dirty="0" smtClean="0"/>
              <a:t>REFUSAL TO OBSERVE VOTING PROCEDURE</a:t>
            </a:r>
          </a:p>
        </p:txBody>
      </p:sp>
      <p:sp>
        <p:nvSpPr>
          <p:cNvPr id="63491" name="Content Placeholder 6"/>
          <p:cNvSpPr>
            <a:spLocks noGrp="1"/>
          </p:cNvSpPr>
          <p:nvPr>
            <p:ph idx="1"/>
          </p:nvPr>
        </p:nvSpPr>
        <p:spPr>
          <a:xfrm>
            <a:off x="442890" y="1028688"/>
            <a:ext cx="6461125" cy="2971800"/>
          </a:xfrm>
        </p:spPr>
        <p:txBody>
          <a:bodyPr/>
          <a:lstStyle/>
          <a:p>
            <a:pPr eaLnBrk="1" hangingPunct="1">
              <a:lnSpc>
                <a:spcPct val="90000"/>
              </a:lnSpc>
              <a:buFont typeface="Wingdings 2" pitchFamily="18" charset="2"/>
              <a:buNone/>
            </a:pPr>
            <a:r>
              <a:rPr lang="en-US" sz="2000" dirty="0" smtClean="0">
                <a:latin typeface="Candara" pitchFamily="34" charset="0"/>
              </a:rPr>
              <a:t>If an elector refuses, after necessary warning by </a:t>
            </a:r>
            <a:r>
              <a:rPr lang="en-US" sz="2000" dirty="0" err="1" smtClean="0">
                <a:latin typeface="Candara" pitchFamily="34" charset="0"/>
              </a:rPr>
              <a:t>Pr.O</a:t>
            </a:r>
            <a:r>
              <a:rPr lang="en-US" sz="2000" dirty="0" smtClean="0">
                <a:latin typeface="Candara" pitchFamily="34" charset="0"/>
              </a:rPr>
              <a:t>, to observe voting procedure, do not allow him to vote;</a:t>
            </a:r>
          </a:p>
          <a:p>
            <a:pPr eaLnBrk="1" hangingPunct="1">
              <a:lnSpc>
                <a:spcPct val="90000"/>
              </a:lnSpc>
              <a:buFont typeface="Wingdings 2" pitchFamily="18" charset="2"/>
              <a:buNone/>
            </a:pPr>
            <a:endParaRPr lang="en-US" sz="2000" dirty="0" smtClean="0">
              <a:latin typeface="Candara" pitchFamily="34" charset="0"/>
            </a:endParaRPr>
          </a:p>
          <a:p>
            <a:pPr eaLnBrk="1" hangingPunct="1">
              <a:lnSpc>
                <a:spcPct val="90000"/>
              </a:lnSpc>
              <a:buFont typeface="Wingdings" pitchFamily="2" charset="2"/>
              <a:buChar char="Ø"/>
            </a:pPr>
            <a:r>
              <a:rPr lang="en-US" sz="2000" dirty="0" smtClean="0">
                <a:latin typeface="Candara" pitchFamily="34" charset="0"/>
              </a:rPr>
              <a:t>If the elector is already issued Voter’s Slip, that should be withdrawn from him and cancelled;</a:t>
            </a:r>
          </a:p>
          <a:p>
            <a:pPr eaLnBrk="1" hangingPunct="1">
              <a:lnSpc>
                <a:spcPct val="90000"/>
              </a:lnSpc>
              <a:buFont typeface="Wingdings" pitchFamily="2" charset="2"/>
              <a:buChar char="Ø"/>
            </a:pPr>
            <a:endParaRPr lang="en-US" sz="2000" dirty="0" smtClean="0">
              <a:latin typeface="Candara" pitchFamily="34" charset="0"/>
            </a:endParaRPr>
          </a:p>
          <a:p>
            <a:pPr eaLnBrk="1" hangingPunct="1">
              <a:lnSpc>
                <a:spcPct val="90000"/>
              </a:lnSpc>
              <a:buFont typeface="Wingdings" pitchFamily="2" charset="2"/>
              <a:buChar char="Ø"/>
            </a:pPr>
            <a:r>
              <a:rPr lang="en-US" sz="2000" dirty="0" smtClean="0">
                <a:latin typeface="Candara" pitchFamily="34" charset="0"/>
              </a:rPr>
              <a:t>Put a remark “Not allowed to vote – Voting procedure violated” in the remarks column of Voter Register and put full signature of </a:t>
            </a:r>
            <a:r>
              <a:rPr lang="en-US" sz="2000" dirty="0" err="1" smtClean="0">
                <a:latin typeface="Candara" pitchFamily="34" charset="0"/>
              </a:rPr>
              <a:t>Pr.O</a:t>
            </a:r>
            <a:r>
              <a:rPr lang="en-US" sz="2000" dirty="0" smtClean="0">
                <a:latin typeface="Candara" pitchFamily="34" charset="0"/>
              </a:rPr>
              <a:t> below that remark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609600" y="304800"/>
            <a:ext cx="5999163" cy="466725"/>
          </a:xfrm>
        </p:spPr>
        <p:txBody>
          <a:bodyPr/>
          <a:lstStyle/>
          <a:p>
            <a:pPr eaLnBrk="1" hangingPunct="1"/>
            <a:r>
              <a:rPr lang="en-US" sz="2800" b="1" u="sng" smtClean="0"/>
              <a:t>ELECTORS DECIDING NOT TO VOTE</a:t>
            </a:r>
          </a:p>
        </p:txBody>
      </p:sp>
      <p:sp>
        <p:nvSpPr>
          <p:cNvPr id="64515" name="Content Placeholder 2"/>
          <p:cNvSpPr>
            <a:spLocks noGrp="1"/>
          </p:cNvSpPr>
          <p:nvPr>
            <p:ph idx="1"/>
          </p:nvPr>
        </p:nvSpPr>
        <p:spPr>
          <a:xfrm>
            <a:off x="371452" y="1243002"/>
            <a:ext cx="6461125" cy="3170238"/>
          </a:xfrm>
        </p:spPr>
        <p:txBody>
          <a:bodyPr/>
          <a:lstStyle/>
          <a:p>
            <a:pPr eaLnBrk="1" hangingPunct="1">
              <a:buFont typeface="Wingdings 2" pitchFamily="18" charset="2"/>
              <a:buNone/>
            </a:pPr>
            <a:r>
              <a:rPr lang="en-US" sz="2000" dirty="0" smtClean="0">
                <a:latin typeface="Candara" pitchFamily="34" charset="0"/>
              </a:rPr>
              <a:t>After recording in voter register, if an elector decides so, he should not be compelled to vote;</a:t>
            </a:r>
          </a:p>
          <a:p>
            <a:pPr eaLnBrk="1" hangingPunct="1">
              <a:buFont typeface="Wingdings 2" pitchFamily="18" charset="2"/>
              <a:buNone/>
            </a:pPr>
            <a:endParaRPr lang="en-US" sz="2000" dirty="0" smtClean="0">
              <a:latin typeface="Candara" pitchFamily="34" charset="0"/>
            </a:endParaRPr>
          </a:p>
          <a:p>
            <a:pPr eaLnBrk="1" hangingPunct="1">
              <a:buFont typeface="Wingdings" pitchFamily="2" charset="2"/>
              <a:buChar char="Ø"/>
            </a:pPr>
            <a:r>
              <a:rPr lang="en-US" sz="2000" dirty="0" smtClean="0">
                <a:latin typeface="Candara" pitchFamily="34" charset="0"/>
              </a:rPr>
              <a:t> “Refused to vote” OR “</a:t>
            </a:r>
            <a:r>
              <a:rPr lang="en-US" sz="2000" b="1" dirty="0" smtClean="0">
                <a:solidFill>
                  <a:srgbClr val="FF0000"/>
                </a:solidFill>
                <a:latin typeface="Candara" pitchFamily="34" charset="0"/>
              </a:rPr>
              <a:t>Left without Voting</a:t>
            </a:r>
            <a:r>
              <a:rPr lang="en-US" sz="2000" dirty="0" smtClean="0">
                <a:latin typeface="Candara" pitchFamily="34" charset="0"/>
              </a:rPr>
              <a:t>” shall be noted in 17A Register and </a:t>
            </a:r>
            <a:r>
              <a:rPr lang="en-US" sz="2000" dirty="0" err="1" smtClean="0">
                <a:latin typeface="Candara" pitchFamily="34" charset="0"/>
              </a:rPr>
              <a:t>Pr.O</a:t>
            </a:r>
            <a:r>
              <a:rPr lang="en-US" sz="2000" dirty="0" smtClean="0">
                <a:latin typeface="Candara" pitchFamily="34" charset="0"/>
              </a:rPr>
              <a:t> should sign in full below that remark;</a:t>
            </a:r>
          </a:p>
          <a:p>
            <a:pPr eaLnBrk="1" hangingPunct="1">
              <a:buFont typeface="Wingdings" pitchFamily="2" charset="2"/>
              <a:buChar char="Ø"/>
            </a:pPr>
            <a:endParaRPr lang="en-US" sz="2000" dirty="0" smtClean="0">
              <a:latin typeface="Candara" pitchFamily="34" charset="0"/>
            </a:endParaRPr>
          </a:p>
          <a:p>
            <a:pPr eaLnBrk="1" hangingPunct="1">
              <a:buFont typeface="Wingdings" pitchFamily="2" charset="2"/>
              <a:buChar char="Ø"/>
            </a:pPr>
            <a:r>
              <a:rPr lang="en-US" sz="2000" dirty="0" smtClean="0">
                <a:latin typeface="Candara" pitchFamily="34" charset="0"/>
              </a:rPr>
              <a:t>Signature/LTI of elector shall be obtained against such remark.</a:t>
            </a:r>
          </a:p>
          <a:p>
            <a:pPr eaLnBrk="1" hangingPunct="1">
              <a:buFont typeface="Wingdings" pitchFamily="2" charset="2"/>
              <a:buNone/>
            </a:pPr>
            <a:endParaRPr lang="en-US" sz="2000" dirty="0" smtClean="0">
              <a:solidFill>
                <a:srgbClr val="FFFF00"/>
              </a:solidFill>
            </a:endParaRPr>
          </a:p>
          <a:p>
            <a:pPr eaLnBrk="1" hangingPunct="1"/>
            <a:endParaRPr lang="en-US" sz="20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65125" y="222250"/>
            <a:ext cx="6584950" cy="447675"/>
          </a:xfrm>
        </p:spPr>
        <p:txBody>
          <a:bodyPr rtlCol="0">
            <a:normAutofit fontScale="90000"/>
          </a:bodyPr>
          <a:lstStyle/>
          <a:p>
            <a:pPr defTabSz="731520" eaLnBrk="1" fontAlgn="auto" hangingPunct="1">
              <a:spcAft>
                <a:spcPts val="0"/>
              </a:spcAft>
              <a:defRPr/>
            </a:pPr>
            <a:r>
              <a:rPr lang="en-US" sz="2600" b="1" u="sng" dirty="0" smtClean="0"/>
              <a:t>REPORTS OF PRESIDING OFFICER</a:t>
            </a:r>
          </a:p>
        </p:txBody>
      </p:sp>
      <p:sp>
        <p:nvSpPr>
          <p:cNvPr id="65539" name="Rectangle 3"/>
          <p:cNvSpPr>
            <a:spLocks noGrp="1" noChangeArrowheads="1"/>
          </p:cNvSpPr>
          <p:nvPr>
            <p:ph type="body" idx="1"/>
          </p:nvPr>
        </p:nvSpPr>
        <p:spPr>
          <a:xfrm>
            <a:off x="304800" y="914400"/>
            <a:ext cx="6827838" cy="4359275"/>
          </a:xfrm>
          <a:solidFill>
            <a:schemeClr val="bg1"/>
          </a:solidFill>
        </p:spPr>
        <p:txBody>
          <a:bodyPr/>
          <a:lstStyle/>
          <a:p>
            <a:pPr marL="455613" indent="-455613" algn="just" eaLnBrk="1" hangingPunct="1">
              <a:lnSpc>
                <a:spcPct val="90000"/>
              </a:lnSpc>
              <a:buFont typeface="Arial" pitchFamily="34" charset="0"/>
              <a:buNone/>
            </a:pPr>
            <a:r>
              <a:rPr lang="en-US" sz="1900" b="1" u="sng" dirty="0" smtClean="0"/>
              <a:t>1) PRESIDING OFFICER’S DIARY</a:t>
            </a:r>
          </a:p>
          <a:p>
            <a:pPr marL="546100" lvl="1" indent="4763" algn="just" eaLnBrk="1" hangingPunct="1">
              <a:lnSpc>
                <a:spcPct val="90000"/>
              </a:lnSpc>
            </a:pPr>
            <a:r>
              <a:rPr lang="en-US" sz="1900" dirty="0" smtClean="0"/>
              <a:t>The PO is required to record the relevant events/proceedings as &amp; when they occur in  a diary as per annexure-XIV. </a:t>
            </a:r>
          </a:p>
          <a:p>
            <a:pPr marL="455613" indent="-455613" algn="just" eaLnBrk="1" hangingPunct="1">
              <a:lnSpc>
                <a:spcPct val="90000"/>
              </a:lnSpc>
              <a:buFont typeface="Arial" pitchFamily="34" charset="0"/>
              <a:buNone/>
            </a:pPr>
            <a:r>
              <a:rPr lang="en-US" sz="1900" u="sng" dirty="0" smtClean="0"/>
              <a:t>2) </a:t>
            </a:r>
            <a:r>
              <a:rPr lang="en-US" sz="1900" b="1" u="sng" dirty="0" smtClean="0"/>
              <a:t>VISIT SHEET</a:t>
            </a:r>
            <a:r>
              <a:rPr lang="en-US" sz="1900" dirty="0" smtClean="0"/>
              <a:t> </a:t>
            </a:r>
          </a:p>
          <a:p>
            <a:pPr marL="546100" lvl="1" indent="4763" algn="just" eaLnBrk="1" hangingPunct="1">
              <a:lnSpc>
                <a:spcPct val="90000"/>
              </a:lnSpc>
            </a:pPr>
            <a:r>
              <a:rPr lang="en-US" sz="1900" dirty="0" smtClean="0"/>
              <a:t>Fill up the information in the visit sheet as &amp; when any officers visit the Polling Station .</a:t>
            </a:r>
          </a:p>
          <a:p>
            <a:pPr marL="455613" indent="-455613" algn="just" eaLnBrk="1" hangingPunct="1">
              <a:lnSpc>
                <a:spcPct val="90000"/>
              </a:lnSpc>
              <a:buFont typeface="Arial" pitchFamily="34" charset="0"/>
              <a:buNone/>
            </a:pPr>
            <a:r>
              <a:rPr lang="en-US" sz="1900" dirty="0" smtClean="0"/>
              <a:t>3) </a:t>
            </a:r>
            <a:r>
              <a:rPr lang="en-US" sz="1900" b="1" u="sng" dirty="0" smtClean="0"/>
              <a:t>ADDITIONAL REPORT</a:t>
            </a:r>
            <a:r>
              <a:rPr lang="en-US" sz="1900" dirty="0" smtClean="0"/>
              <a:t> by PO (16 points) is to be submitted to the observer/RO.</a:t>
            </a:r>
          </a:p>
          <a:p>
            <a:pPr marL="455613" indent="-455613" algn="just" eaLnBrk="1" hangingPunct="1">
              <a:lnSpc>
                <a:spcPct val="90000"/>
              </a:lnSpc>
              <a:buFont typeface="Arial" pitchFamily="34" charset="0"/>
              <a:buNone/>
            </a:pPr>
            <a:r>
              <a:rPr lang="en-US" sz="1900" i="1" u="sng" dirty="0" smtClean="0"/>
              <a:t>4) </a:t>
            </a:r>
            <a:r>
              <a:rPr lang="en-US" sz="1900" b="1" u="sng" dirty="0" smtClean="0"/>
              <a:t>FILLING UP OF REGISTER OF VOTERS-</a:t>
            </a:r>
            <a:endParaRPr lang="en-US" sz="1900" u="sng" dirty="0" smtClean="0"/>
          </a:p>
          <a:p>
            <a:pPr marL="455613" indent="-455613" algn="just" eaLnBrk="1" hangingPunct="1">
              <a:lnSpc>
                <a:spcPct val="90000"/>
              </a:lnSpc>
              <a:buNone/>
            </a:pPr>
            <a:r>
              <a:rPr lang="en-US" sz="1900" dirty="0" smtClean="0"/>
              <a:t>The PO should make required entries in the relevant columns of the above 4 documents at regular intervals. </a:t>
            </a:r>
          </a:p>
          <a:p>
            <a:pPr marL="455613" indent="-455613" algn="just" eaLnBrk="1" hangingPunct="1">
              <a:lnSpc>
                <a:spcPct val="90000"/>
              </a:lnSpc>
              <a:buNone/>
            </a:pPr>
            <a:r>
              <a:rPr lang="en-US" sz="1900" dirty="0" smtClean="0"/>
              <a:t>5</a:t>
            </a:r>
            <a:r>
              <a:rPr lang="en-US" sz="1900" b="1" u="sng" dirty="0" smtClean="0"/>
              <a:t>) Polling Agent Movement Sheet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14592" y="1100126"/>
            <a:ext cx="3459480" cy="3596640"/>
          </a:xfrm>
          <a:prstGeom prst="ellipse">
            <a:avLst/>
          </a:prstGeom>
        </p:spPr>
        <p:style>
          <a:lnRef idx="0">
            <a:schemeClr val="accent3"/>
          </a:lnRef>
          <a:fillRef idx="3">
            <a:schemeClr val="accent3"/>
          </a:fillRef>
          <a:effectRef idx="3">
            <a:schemeClr val="accent3"/>
          </a:effectRef>
          <a:fontRef idx="minor">
            <a:schemeClr val="lt1"/>
          </a:fontRef>
        </p:style>
        <p:txBody>
          <a:bodyPr lIns="73152" tIns="36576" rIns="73152" bIns="36576" anchor="ctr"/>
          <a:lstStyle/>
          <a:p>
            <a:pPr algn="ctr" eaLnBrk="1" hangingPunct="1">
              <a:defRPr/>
            </a:pPr>
            <a:r>
              <a:rPr lang="en-US" sz="3200" b="1" dirty="0">
                <a:solidFill>
                  <a:schemeClr val="tx1"/>
                </a:solidFill>
              </a:rPr>
              <a:t>Close of Poll</a:t>
            </a:r>
          </a:p>
        </p:txBody>
      </p:sp>
      <p:cxnSp>
        <p:nvCxnSpPr>
          <p:cNvPr id="4" name="Straight Connector 3"/>
          <p:cNvCxnSpPr/>
          <p:nvPr/>
        </p:nvCxnSpPr>
        <p:spPr>
          <a:xfrm flipV="1">
            <a:off x="792163" y="3743332"/>
            <a:ext cx="1865305" cy="706431"/>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14328" y="171432"/>
            <a:ext cx="6234400" cy="461665"/>
          </a:xfrm>
          <a:prstGeom prst="rect">
            <a:avLst/>
          </a:prstGeom>
        </p:spPr>
        <p:txBody>
          <a:bodyPr wrap="none">
            <a:spAutoFit/>
          </a:bodyPr>
          <a:lstStyle/>
          <a:p>
            <a:pPr algn="ctr" eaLnBrk="1" hangingPunct="1">
              <a:defRPr/>
            </a:pPr>
            <a:r>
              <a:rPr lang="en-US" sz="2400" dirty="0" smtClean="0"/>
              <a:t>Duties of polling personnel- to be observed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5462606" cy="376222"/>
          </a:xfrm>
        </p:spPr>
        <p:txBody>
          <a:bodyPr rtlCol="0">
            <a:noAutofit/>
          </a:bodyPr>
          <a:lstStyle/>
          <a:p>
            <a:pPr defTabSz="731520" eaLnBrk="1" fontAlgn="auto" hangingPunct="1">
              <a:spcAft>
                <a:spcPts val="0"/>
              </a:spcAft>
              <a:defRPr/>
            </a:pPr>
            <a:r>
              <a:rPr lang="en-US" sz="3200" b="1" u="sng" dirty="0">
                <a:latin typeface="+mn-lt"/>
              </a:rPr>
              <a:t>Close Of Poll </a:t>
            </a:r>
          </a:p>
        </p:txBody>
      </p:sp>
      <p:sp>
        <p:nvSpPr>
          <p:cNvPr id="67587" name="Subtitle 2"/>
          <p:cNvSpPr>
            <a:spLocks noGrp="1"/>
          </p:cNvSpPr>
          <p:nvPr>
            <p:ph type="subTitle" idx="1"/>
          </p:nvPr>
        </p:nvSpPr>
        <p:spPr>
          <a:xfrm>
            <a:off x="304800" y="762000"/>
            <a:ext cx="6781800" cy="4495800"/>
          </a:xfrm>
        </p:spPr>
        <p:txBody>
          <a:bodyPr/>
          <a:lstStyle/>
          <a:p>
            <a:pPr algn="l" eaLnBrk="1" hangingPunct="1">
              <a:lnSpc>
                <a:spcPct val="80000"/>
              </a:lnSpc>
            </a:pPr>
            <a:r>
              <a:rPr lang="en-US" sz="1600" dirty="0" smtClean="0">
                <a:solidFill>
                  <a:schemeClr val="tx1"/>
                </a:solidFill>
              </a:rPr>
              <a:t>Before five minutes for the scheduled hour of close of poll, go outside the polling station and announce that the intending persons to vote should come in a queue;</a:t>
            </a:r>
          </a:p>
          <a:p>
            <a:pPr algn="l" eaLnBrk="1" hangingPunct="1">
              <a:lnSpc>
                <a:spcPct val="80000"/>
              </a:lnSpc>
            </a:pPr>
            <a:endParaRPr lang="en-US" sz="1600" dirty="0" smtClean="0">
              <a:solidFill>
                <a:schemeClr val="tx1"/>
              </a:solidFill>
            </a:endParaRPr>
          </a:p>
          <a:p>
            <a:pPr algn="l" eaLnBrk="1" hangingPunct="1">
              <a:lnSpc>
                <a:spcPct val="80000"/>
              </a:lnSpc>
            </a:pPr>
            <a:r>
              <a:rPr lang="en-US" sz="1600" dirty="0" smtClean="0">
                <a:solidFill>
                  <a:schemeClr val="tx1"/>
                </a:solidFill>
              </a:rPr>
              <a:t>If poll continues beyond scheduled hour of close, make only one queue and distribute slips serially numbered and signed by </a:t>
            </a:r>
            <a:r>
              <a:rPr lang="en-US" sz="1600" dirty="0" err="1" smtClean="0">
                <a:solidFill>
                  <a:schemeClr val="tx1"/>
                </a:solidFill>
              </a:rPr>
              <a:t>Pr.O</a:t>
            </a:r>
            <a:r>
              <a:rPr lang="en-US" sz="1600" dirty="0" smtClean="0">
                <a:solidFill>
                  <a:schemeClr val="tx1"/>
                </a:solidFill>
              </a:rPr>
              <a:t> from the last person in the queue;</a:t>
            </a:r>
          </a:p>
          <a:p>
            <a:pPr algn="l" eaLnBrk="1" hangingPunct="1">
              <a:lnSpc>
                <a:spcPct val="80000"/>
              </a:lnSpc>
            </a:pPr>
            <a:endParaRPr lang="en-US" sz="1600" dirty="0" smtClean="0">
              <a:solidFill>
                <a:schemeClr val="tx1"/>
              </a:solidFill>
            </a:endParaRPr>
          </a:p>
          <a:p>
            <a:pPr algn="l" eaLnBrk="1" hangingPunct="1">
              <a:lnSpc>
                <a:spcPct val="80000"/>
              </a:lnSpc>
            </a:pPr>
            <a:r>
              <a:rPr lang="en-US" sz="1600" dirty="0" smtClean="0">
                <a:solidFill>
                  <a:schemeClr val="tx1"/>
                </a:solidFill>
              </a:rPr>
              <a:t>Continue poll till the person holding Sl. No. 1 slip. Collect all slips and destroy to prevent reuse;</a:t>
            </a:r>
          </a:p>
          <a:p>
            <a:pPr algn="l" eaLnBrk="1" hangingPunct="1">
              <a:lnSpc>
                <a:spcPct val="80000"/>
              </a:lnSpc>
            </a:pPr>
            <a:endParaRPr lang="en-US" sz="1600" dirty="0" smtClean="0">
              <a:solidFill>
                <a:schemeClr val="tx1"/>
              </a:solidFill>
            </a:endParaRPr>
          </a:p>
          <a:p>
            <a:pPr algn="l" eaLnBrk="1" hangingPunct="1">
              <a:lnSpc>
                <a:spcPct val="80000"/>
              </a:lnSpc>
            </a:pPr>
            <a:r>
              <a:rPr lang="en-US" sz="1600" dirty="0" smtClean="0">
                <a:solidFill>
                  <a:schemeClr val="tx1"/>
                </a:solidFill>
              </a:rPr>
              <a:t>Press CLOSE button of CU in presence of polling agents and replace the cap over it . Total no of votes recorded in the machine should be noted in item 5 of part-I of form 17C ;</a:t>
            </a:r>
          </a:p>
          <a:p>
            <a:pPr algn="l" eaLnBrk="1" hangingPunct="1">
              <a:lnSpc>
                <a:spcPct val="80000"/>
              </a:lnSpc>
            </a:pPr>
            <a:endParaRPr lang="en-US" sz="1600" dirty="0" smtClean="0">
              <a:solidFill>
                <a:schemeClr val="tx1"/>
              </a:solidFill>
            </a:endParaRPr>
          </a:p>
          <a:p>
            <a:pPr algn="l" eaLnBrk="1" hangingPunct="1">
              <a:lnSpc>
                <a:spcPct val="80000"/>
              </a:lnSpc>
            </a:pPr>
            <a:r>
              <a:rPr lang="en-US" sz="1600" dirty="0" smtClean="0">
                <a:solidFill>
                  <a:schemeClr val="tx1"/>
                </a:solidFill>
              </a:rPr>
              <a:t>Switch off the power and disconnect the BU from CU;</a:t>
            </a:r>
          </a:p>
          <a:p>
            <a:pPr algn="l" eaLnBrk="1" hangingPunct="1">
              <a:lnSpc>
                <a:spcPct val="80000"/>
              </a:lnSpc>
            </a:pPr>
            <a:endParaRPr lang="en-US" sz="1600" dirty="0" smtClean="0">
              <a:solidFill>
                <a:schemeClr val="tx1"/>
              </a:solidFill>
            </a:endParaRPr>
          </a:p>
          <a:p>
            <a:pPr algn="l" eaLnBrk="1" hangingPunct="1">
              <a:lnSpc>
                <a:spcPct val="80000"/>
              </a:lnSpc>
            </a:pPr>
            <a:r>
              <a:rPr lang="en-US" sz="1600" b="1" i="1" dirty="0" smtClean="0">
                <a:solidFill>
                  <a:srgbClr val="C00000"/>
                </a:solidFill>
              </a:rPr>
              <a:t>Draw a line after last entry in Form 17A and certify “The serial number of last entry in Form 17A is ……….” &amp; sign. Obtain signature of polling agents present</a:t>
            </a:r>
            <a:r>
              <a:rPr lang="en-US" sz="1600" dirty="0" smtClean="0">
                <a:solidFill>
                  <a:schemeClr val="tx1"/>
                </a:solidFill>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65125" y="122238"/>
            <a:ext cx="6584950" cy="609600"/>
          </a:xfrm>
        </p:spPr>
        <p:txBody>
          <a:bodyPr/>
          <a:lstStyle/>
          <a:p>
            <a:pPr eaLnBrk="1" hangingPunct="1"/>
            <a:r>
              <a:rPr lang="en-US" sz="2400" b="1" u="sng" smtClean="0">
                <a:solidFill>
                  <a:srgbClr val="C00000"/>
                </a:solidFill>
              </a:rPr>
              <a:t>ACCOUNT OF VOTE RECORDED</a:t>
            </a:r>
          </a:p>
        </p:txBody>
      </p:sp>
      <p:sp>
        <p:nvSpPr>
          <p:cNvPr id="68611" name="Rectangle 3"/>
          <p:cNvSpPr>
            <a:spLocks noGrp="1" noChangeArrowheads="1"/>
          </p:cNvSpPr>
          <p:nvPr>
            <p:ph idx="1"/>
          </p:nvPr>
        </p:nvSpPr>
        <p:spPr>
          <a:xfrm>
            <a:off x="381000" y="792163"/>
            <a:ext cx="6324600" cy="4313237"/>
          </a:xfrm>
        </p:spPr>
        <p:txBody>
          <a:bodyPr/>
          <a:lstStyle/>
          <a:p>
            <a:pPr marL="0" indent="0" eaLnBrk="1" hangingPunct="1">
              <a:lnSpc>
                <a:spcPct val="90000"/>
              </a:lnSpc>
              <a:buFont typeface="Wingdings" pitchFamily="2" charset="2"/>
              <a:buChar char="Ø"/>
            </a:pPr>
            <a:r>
              <a:rPr lang="en-US" sz="1900" dirty="0" smtClean="0">
                <a:latin typeface="Candara" pitchFamily="34" charset="0"/>
              </a:rPr>
              <a:t>	</a:t>
            </a:r>
            <a:r>
              <a:rPr lang="en-US" sz="1600" dirty="0" smtClean="0"/>
              <a:t>Prepare form 17C Part-I;</a:t>
            </a:r>
          </a:p>
          <a:p>
            <a:pPr marL="0" indent="0" eaLnBrk="1" hangingPunct="1">
              <a:lnSpc>
                <a:spcPct val="90000"/>
              </a:lnSpc>
              <a:buFont typeface="Wingdings" pitchFamily="2" charset="2"/>
              <a:buChar char="Ø"/>
            </a:pPr>
            <a:endParaRPr lang="en-US" sz="1600" dirty="0" smtClean="0"/>
          </a:p>
          <a:p>
            <a:pPr marL="0" indent="0" algn="just" eaLnBrk="1" hangingPunct="1">
              <a:lnSpc>
                <a:spcPct val="90000"/>
              </a:lnSpc>
              <a:buFont typeface="Wingdings" pitchFamily="2" charset="2"/>
              <a:buChar char="Ø"/>
            </a:pPr>
            <a:r>
              <a:rPr lang="en-US" sz="1600" dirty="0" smtClean="0"/>
              <a:t>	Total no. of votes recorded must be equal to the total no. of 	votes registered as per col. 1 of the register 17A minus no. of 	voters decided not to vote (as per remarks col. Of 17A) minus 	no. 	of voters not allowed to vote for violation of secrecy (as  per 	remarks col. Of 17A);  </a:t>
            </a:r>
            <a:r>
              <a:rPr lang="en-US" sz="1600" b="1" dirty="0" smtClean="0">
                <a:solidFill>
                  <a:srgbClr val="C00000"/>
                </a:solidFill>
              </a:rPr>
              <a:t>(2-3-4=6)</a:t>
            </a:r>
          </a:p>
          <a:p>
            <a:pPr marL="0" indent="0" algn="just" eaLnBrk="1" hangingPunct="1">
              <a:lnSpc>
                <a:spcPct val="90000"/>
              </a:lnSpc>
              <a:buFont typeface="Wingdings" pitchFamily="2" charset="2"/>
              <a:buChar char="Ø"/>
            </a:pPr>
            <a:endParaRPr lang="en-US" sz="1600" dirty="0" smtClean="0"/>
          </a:p>
          <a:p>
            <a:pPr marL="0" indent="0" algn="just" eaLnBrk="1" hangingPunct="1">
              <a:lnSpc>
                <a:spcPct val="90000"/>
              </a:lnSpc>
              <a:buFont typeface="Wingdings" pitchFamily="2" charset="2"/>
              <a:buChar char="Ø"/>
            </a:pPr>
            <a:r>
              <a:rPr lang="en-US" sz="1600" dirty="0" smtClean="0"/>
              <a:t>	Supply attested copies of form 17C to all polling agents present 	irrespective of asking and take receipt. Better to supply after all 	sealing works relating to polled EVM and polled materials are 	over;</a:t>
            </a:r>
          </a:p>
          <a:p>
            <a:pPr marL="0" indent="0" algn="just" eaLnBrk="1" hangingPunct="1">
              <a:lnSpc>
                <a:spcPct val="90000"/>
              </a:lnSpc>
              <a:buFont typeface="Wingdings" pitchFamily="2" charset="2"/>
              <a:buChar char="Ø"/>
            </a:pPr>
            <a:endParaRPr lang="en-US" sz="1600" dirty="0" smtClean="0"/>
          </a:p>
          <a:p>
            <a:pPr marL="0" indent="0" algn="just" eaLnBrk="1" hangingPunct="1">
              <a:lnSpc>
                <a:spcPct val="90000"/>
              </a:lnSpc>
              <a:buFont typeface="Wingdings" pitchFamily="2" charset="2"/>
              <a:buChar char="Ø"/>
            </a:pPr>
            <a:r>
              <a:rPr lang="en-US" sz="1600" dirty="0" smtClean="0"/>
              <a:t>	2 copies of 17C should be submitted in a separate cover at RC;</a:t>
            </a:r>
          </a:p>
          <a:p>
            <a:pPr marL="0" indent="0" algn="just" eaLnBrk="1" hangingPunct="1">
              <a:lnSpc>
                <a:spcPct val="90000"/>
              </a:lnSpc>
              <a:buFont typeface="Wingdings" pitchFamily="2" charset="2"/>
              <a:buChar char="Ø"/>
            </a:pPr>
            <a:endParaRPr lang="en-US" sz="1600" dirty="0" smtClean="0"/>
          </a:p>
          <a:p>
            <a:pPr marL="0" indent="0" algn="just" eaLnBrk="1" hangingPunct="1">
              <a:lnSpc>
                <a:spcPct val="90000"/>
              </a:lnSpc>
              <a:buFont typeface="Wingdings" pitchFamily="2" charset="2"/>
              <a:buChar char="Ø"/>
            </a:pPr>
            <a:r>
              <a:rPr lang="en-US" sz="1600" dirty="0" smtClean="0"/>
              <a:t>	Pr. O to make declaration at the close of poll and get 	signatures 	of the agents present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NEXUTURE13(PART 1)_001.png"/>
          <p:cNvPicPr>
            <a:picLocks noChangeAspect="1"/>
          </p:cNvPicPr>
          <p:nvPr/>
        </p:nvPicPr>
        <p:blipFill>
          <a:blip r:embed="rId2" cstate="print"/>
          <a:stretch>
            <a:fillRect/>
          </a:stretch>
        </p:blipFill>
        <p:spPr>
          <a:xfrm>
            <a:off x="0" y="0"/>
            <a:ext cx="7315200" cy="548640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EXUTURE13(PART 1)_003.png"/>
          <p:cNvPicPr>
            <a:picLocks noChangeAspect="1"/>
          </p:cNvPicPr>
          <p:nvPr/>
        </p:nvPicPr>
        <p:blipFill>
          <a:blip r:embed="rId2" cstate="print"/>
          <a:stretch>
            <a:fillRect/>
          </a:stretch>
        </p:blipFill>
        <p:spPr>
          <a:xfrm>
            <a:off x="0" y="78410"/>
            <a:ext cx="7315200" cy="540799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81000" y="304800"/>
            <a:ext cx="6583363" cy="473075"/>
          </a:xfrm>
        </p:spPr>
        <p:txBody>
          <a:bodyPr/>
          <a:lstStyle/>
          <a:p>
            <a:pPr eaLnBrk="1" hangingPunct="1"/>
            <a:r>
              <a:rPr lang="en-US" sz="2000" b="1" u="sng" smtClean="0">
                <a:solidFill>
                  <a:srgbClr val="C00000"/>
                </a:solidFill>
              </a:rPr>
              <a:t>SEALING OF EVM  and Polled Materials AFTER POLL</a:t>
            </a:r>
          </a:p>
        </p:txBody>
      </p:sp>
      <p:sp>
        <p:nvSpPr>
          <p:cNvPr id="72707" name="Rectangle 3"/>
          <p:cNvSpPr>
            <a:spLocks noGrp="1" noChangeArrowheads="1"/>
          </p:cNvSpPr>
          <p:nvPr>
            <p:ph idx="1"/>
          </p:nvPr>
        </p:nvSpPr>
        <p:spPr>
          <a:xfrm>
            <a:off x="300014" y="1028688"/>
            <a:ext cx="6689725" cy="3200400"/>
          </a:xfrm>
        </p:spPr>
        <p:txBody>
          <a:bodyPr/>
          <a:lstStyle/>
          <a:p>
            <a:pPr eaLnBrk="1" hangingPunct="1">
              <a:lnSpc>
                <a:spcPct val="90000"/>
              </a:lnSpc>
              <a:buFont typeface="Wingdings" pitchFamily="2" charset="2"/>
              <a:buChar char="Ø"/>
            </a:pPr>
            <a:r>
              <a:rPr lang="en-US" sz="2000" dirty="0" smtClean="0">
                <a:latin typeface="Candara" pitchFamily="34" charset="0"/>
              </a:rPr>
              <a:t>       </a:t>
            </a:r>
            <a:r>
              <a:rPr lang="en-US" sz="2000" dirty="0" smtClean="0"/>
              <a:t>Switch off the CU &amp; put in Carrying case and seal it at both ends with addressed tag with the help of seal of Presiding Officer;</a:t>
            </a:r>
          </a:p>
          <a:p>
            <a:pPr eaLnBrk="1" hangingPunct="1">
              <a:lnSpc>
                <a:spcPct val="90000"/>
              </a:lnSpc>
            </a:pPr>
            <a:endParaRPr lang="en-US" sz="2000" dirty="0" smtClean="0"/>
          </a:p>
          <a:p>
            <a:pPr eaLnBrk="1" hangingPunct="1">
              <a:lnSpc>
                <a:spcPct val="90000"/>
              </a:lnSpc>
              <a:buFont typeface="Wingdings" pitchFamily="2" charset="2"/>
              <a:buChar char="Ø"/>
            </a:pPr>
            <a:r>
              <a:rPr lang="en-US" sz="2000" dirty="0" smtClean="0"/>
              <a:t>       Agents present should be asked to affix their seals;</a:t>
            </a:r>
          </a:p>
          <a:p>
            <a:pPr eaLnBrk="1" hangingPunct="1">
              <a:lnSpc>
                <a:spcPct val="90000"/>
              </a:lnSpc>
            </a:pPr>
            <a:endParaRPr lang="en-US" sz="2000" dirty="0" smtClean="0"/>
          </a:p>
          <a:p>
            <a:pPr eaLnBrk="1" hangingPunct="1">
              <a:lnSpc>
                <a:spcPct val="90000"/>
              </a:lnSpc>
              <a:buFont typeface="Wingdings" pitchFamily="2" charset="2"/>
              <a:buChar char="Ø"/>
            </a:pPr>
            <a:r>
              <a:rPr lang="en-US" sz="2000" dirty="0" smtClean="0"/>
              <a:t>      Names of candidates/ polling agents who have affixed their seals on carrying cases of CU should be noted in the declaration at the close of poll;</a:t>
            </a:r>
          </a:p>
          <a:p>
            <a:pPr eaLnBrk="1" hangingPunct="1">
              <a:lnSpc>
                <a:spcPct val="90000"/>
              </a:lnSpc>
            </a:pPr>
            <a:endParaRPr lang="en-US" sz="1800" dirty="0" smtClean="0"/>
          </a:p>
          <a:p>
            <a:pPr eaLnBrk="1" hangingPunct="1">
              <a:lnSpc>
                <a:spcPct val="90000"/>
              </a:lnSpc>
              <a:buFont typeface="Arial" pitchFamily="34" charset="0"/>
              <a:buNone/>
            </a:pPr>
            <a:r>
              <a:rPr lang="en-US" sz="1800" dirty="0" smtClean="0"/>
              <a:t>	</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65125" y="0"/>
            <a:ext cx="6584950" cy="427038"/>
          </a:xfrm>
        </p:spPr>
        <p:txBody>
          <a:bodyPr/>
          <a:lstStyle/>
          <a:p>
            <a:pPr eaLnBrk="1" hangingPunct="1"/>
            <a:r>
              <a:rPr lang="en-US" sz="2400" b="1" u="sng" smtClean="0">
                <a:solidFill>
                  <a:srgbClr val="C00000"/>
                </a:solidFill>
              </a:rPr>
              <a:t>SEALING OF ELECTION PAPERS</a:t>
            </a:r>
          </a:p>
        </p:txBody>
      </p:sp>
      <p:sp>
        <p:nvSpPr>
          <p:cNvPr id="73731" name="Rectangle 3"/>
          <p:cNvSpPr>
            <a:spLocks noGrp="1" noChangeArrowheads="1"/>
          </p:cNvSpPr>
          <p:nvPr>
            <p:ph idx="1"/>
          </p:nvPr>
        </p:nvSpPr>
        <p:spPr>
          <a:xfrm>
            <a:off x="304800" y="381000"/>
            <a:ext cx="6858000" cy="5105400"/>
          </a:xfrm>
        </p:spPr>
        <p:txBody>
          <a:bodyPr/>
          <a:lstStyle/>
          <a:p>
            <a:pPr eaLnBrk="1" hangingPunct="1">
              <a:lnSpc>
                <a:spcPct val="90000"/>
              </a:lnSpc>
              <a:buFont typeface="Arial" pitchFamily="34" charset="0"/>
              <a:buNone/>
            </a:pPr>
            <a:r>
              <a:rPr lang="en-US" sz="1800" dirty="0" smtClean="0"/>
              <a:t>Covers containing the following to be kept separately :</a:t>
            </a:r>
          </a:p>
          <a:p>
            <a:pPr eaLnBrk="1" hangingPunct="1">
              <a:lnSpc>
                <a:spcPct val="90000"/>
              </a:lnSpc>
            </a:pPr>
            <a:r>
              <a:rPr lang="en-US" sz="1800" dirty="0" smtClean="0">
                <a:solidFill>
                  <a:srgbClr val="FF0000"/>
                </a:solidFill>
              </a:rPr>
              <a:t>PS-05 </a:t>
            </a:r>
          </a:p>
          <a:p>
            <a:pPr eaLnBrk="1" hangingPunct="1">
              <a:lnSpc>
                <a:spcPct val="90000"/>
              </a:lnSpc>
            </a:pPr>
            <a:r>
              <a:rPr lang="en-US" sz="1800" dirty="0" smtClean="0">
                <a:solidFill>
                  <a:srgbClr val="FF0000"/>
                </a:solidFill>
              </a:rPr>
              <a:t>Form 17C (1 open and 1 in sealed cover);</a:t>
            </a:r>
          </a:p>
          <a:p>
            <a:pPr eaLnBrk="1" hangingPunct="1">
              <a:lnSpc>
                <a:spcPct val="90000"/>
              </a:lnSpc>
            </a:pPr>
            <a:r>
              <a:rPr lang="en-US" sz="1800" dirty="0" smtClean="0">
                <a:solidFill>
                  <a:srgbClr val="FF0000"/>
                </a:solidFill>
              </a:rPr>
              <a:t> Declaration of </a:t>
            </a:r>
            <a:r>
              <a:rPr lang="en-US" sz="1800" dirty="0" err="1" smtClean="0">
                <a:solidFill>
                  <a:srgbClr val="FF0000"/>
                </a:solidFill>
              </a:rPr>
              <a:t>Pr.O</a:t>
            </a:r>
            <a:r>
              <a:rPr lang="en-US" sz="1800" dirty="0" smtClean="0">
                <a:solidFill>
                  <a:srgbClr val="FF0000"/>
                </a:solidFill>
              </a:rPr>
              <a:t> ;</a:t>
            </a:r>
          </a:p>
          <a:p>
            <a:pPr eaLnBrk="1" hangingPunct="1">
              <a:lnSpc>
                <a:spcPct val="90000"/>
              </a:lnSpc>
            </a:pPr>
            <a:r>
              <a:rPr lang="en-US" sz="1800" dirty="0" smtClean="0">
                <a:solidFill>
                  <a:srgbClr val="FF0000"/>
                </a:solidFill>
              </a:rPr>
              <a:t> </a:t>
            </a:r>
            <a:r>
              <a:rPr lang="en-US" sz="1800" dirty="0" err="1" smtClean="0">
                <a:solidFill>
                  <a:srgbClr val="FF0000"/>
                </a:solidFill>
              </a:rPr>
              <a:t>Pr.O’s</a:t>
            </a:r>
            <a:r>
              <a:rPr lang="en-US" sz="1800" dirty="0" smtClean="0">
                <a:solidFill>
                  <a:srgbClr val="FF0000"/>
                </a:solidFill>
              </a:rPr>
              <a:t> Diary ; </a:t>
            </a:r>
          </a:p>
          <a:p>
            <a:pPr eaLnBrk="1" hangingPunct="1">
              <a:lnSpc>
                <a:spcPct val="90000"/>
              </a:lnSpc>
            </a:pPr>
            <a:r>
              <a:rPr lang="en-US" sz="1800" dirty="0" smtClean="0">
                <a:solidFill>
                  <a:srgbClr val="FF0000"/>
                </a:solidFill>
              </a:rPr>
              <a:t>Visit Sheet ; </a:t>
            </a:r>
          </a:p>
          <a:p>
            <a:pPr eaLnBrk="1" hangingPunct="1">
              <a:lnSpc>
                <a:spcPct val="90000"/>
              </a:lnSpc>
            </a:pPr>
            <a:r>
              <a:rPr lang="en-US" sz="1800" dirty="0" smtClean="0">
                <a:solidFill>
                  <a:srgbClr val="FF0000"/>
                </a:solidFill>
              </a:rPr>
              <a:t>16 point Observers’ report </a:t>
            </a:r>
          </a:p>
          <a:p>
            <a:pPr eaLnBrk="1" hangingPunct="1">
              <a:lnSpc>
                <a:spcPct val="90000"/>
              </a:lnSpc>
            </a:pPr>
            <a:r>
              <a:rPr lang="en-US" sz="1800" dirty="0" smtClean="0">
                <a:solidFill>
                  <a:srgbClr val="FF0000"/>
                </a:solidFill>
              </a:rPr>
              <a:t> Log Sheet of Video Camera should be sent separately to the RC along with polled EVM;</a:t>
            </a:r>
          </a:p>
          <a:p>
            <a:pPr eaLnBrk="1" hangingPunct="1">
              <a:lnSpc>
                <a:spcPct val="90000"/>
              </a:lnSpc>
            </a:pPr>
            <a:r>
              <a:rPr lang="en-US" sz="1800" dirty="0" smtClean="0">
                <a:solidFill>
                  <a:srgbClr val="FF0000"/>
                </a:solidFill>
              </a:rPr>
              <a:t>Plastic Box containing Ballot Slips of Mock Poll </a:t>
            </a:r>
          </a:p>
          <a:p>
            <a:pPr eaLnBrk="1" hangingPunct="1">
              <a:lnSpc>
                <a:spcPct val="90000"/>
              </a:lnSpc>
              <a:buFont typeface="Arial" pitchFamily="34" charset="0"/>
              <a:buNone/>
            </a:pPr>
            <a:r>
              <a:rPr lang="en-US" sz="1800" dirty="0" smtClean="0"/>
              <a:t>	Polling agents should affix their seals on envelops and packets containing,  marked copy of roll ; 17A ; voters’ slips;  used tendered ballots; and list of tendered votes in 17B; unused tendered ballot papers;  list of challenged votes ; unused &amp; damaged paper seal if any; appointment letter of polling agents; any other papers that RO has directed to be put in a sealed packet.</a:t>
            </a:r>
          </a:p>
          <a:p>
            <a:pPr eaLnBrk="1" hangingPunct="1">
              <a:lnSpc>
                <a:spcPct val="90000"/>
              </a:lnSpc>
              <a:buFont typeface="Wingdings" pitchFamily="2" charset="2"/>
              <a:buNone/>
            </a:pPr>
            <a:r>
              <a:rPr lang="en-US" sz="1800" b="1" i="1" dirty="0" smtClean="0">
                <a:solidFill>
                  <a:srgbClr val="00B0F0"/>
                </a:solidFill>
              </a:rPr>
              <a:t>NOTE:  16 point Observer report in format has to be prepared &amp; 	submitted separately at RC</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14592" y="1171564"/>
            <a:ext cx="3459480" cy="3596640"/>
          </a:xfrm>
          <a:prstGeom prst="ellipse">
            <a:avLst/>
          </a:prstGeom>
        </p:spPr>
        <p:style>
          <a:lnRef idx="0">
            <a:schemeClr val="accent3"/>
          </a:lnRef>
          <a:fillRef idx="3">
            <a:schemeClr val="accent3"/>
          </a:fillRef>
          <a:effectRef idx="3">
            <a:schemeClr val="accent3"/>
          </a:effectRef>
          <a:fontRef idx="minor">
            <a:schemeClr val="lt1"/>
          </a:fontRef>
        </p:style>
        <p:txBody>
          <a:bodyPr lIns="73152" tIns="36576" rIns="73152" bIns="36576" anchor="ctr"/>
          <a:lstStyle/>
          <a:p>
            <a:pPr algn="ctr" eaLnBrk="1" hangingPunct="1">
              <a:defRPr/>
            </a:pPr>
            <a:r>
              <a:rPr lang="en-US" sz="3200" b="1" dirty="0">
                <a:solidFill>
                  <a:schemeClr val="tx1"/>
                </a:solidFill>
              </a:rPr>
              <a:t>Poll Day</a:t>
            </a:r>
          </a:p>
        </p:txBody>
      </p:sp>
      <p:cxnSp>
        <p:nvCxnSpPr>
          <p:cNvPr id="4" name="Straight Connector 3"/>
          <p:cNvCxnSpPr/>
          <p:nvPr/>
        </p:nvCxnSpPr>
        <p:spPr>
          <a:xfrm flipV="1">
            <a:off x="792163" y="3529018"/>
            <a:ext cx="1793867" cy="920746"/>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14328" y="171432"/>
            <a:ext cx="6234400" cy="461665"/>
          </a:xfrm>
          <a:prstGeom prst="rect">
            <a:avLst/>
          </a:prstGeom>
        </p:spPr>
        <p:txBody>
          <a:bodyPr wrap="none">
            <a:spAutoFit/>
          </a:bodyPr>
          <a:lstStyle/>
          <a:p>
            <a:pPr algn="ctr" eaLnBrk="1" hangingPunct="1">
              <a:defRPr/>
            </a:pPr>
            <a:r>
              <a:rPr lang="en-US" sz="2400" dirty="0" smtClean="0"/>
              <a:t>Duties of polling personnel- to be observed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65125" y="99995"/>
            <a:ext cx="6584950" cy="711236"/>
          </a:xfrm>
        </p:spPr>
        <p:txBody>
          <a:bodyPr/>
          <a:lstStyle/>
          <a:p>
            <a:pPr eaLnBrk="1" hangingPunct="1"/>
            <a:r>
              <a:rPr lang="en-US" sz="2800" b="1" u="sng" dirty="0" smtClean="0"/>
              <a:t>STATUTORY COVERS</a:t>
            </a:r>
          </a:p>
        </p:txBody>
      </p:sp>
      <p:sp>
        <p:nvSpPr>
          <p:cNvPr id="41987" name="Rectangle 3"/>
          <p:cNvSpPr>
            <a:spLocks noGrp="1" noChangeArrowheads="1"/>
          </p:cNvSpPr>
          <p:nvPr>
            <p:ph idx="1"/>
          </p:nvPr>
        </p:nvSpPr>
        <p:spPr>
          <a:xfrm>
            <a:off x="152400" y="914400"/>
            <a:ext cx="7010400" cy="4267200"/>
          </a:xfrm>
          <a:extLst/>
        </p:spPr>
        <p:style>
          <a:lnRef idx="2">
            <a:schemeClr val="accent3"/>
          </a:lnRef>
          <a:fillRef idx="1">
            <a:schemeClr val="lt1"/>
          </a:fillRef>
          <a:effectRef idx="0">
            <a:schemeClr val="accent3"/>
          </a:effectRef>
          <a:fontRef idx="minor">
            <a:schemeClr val="dk1"/>
          </a:fontRef>
        </p:style>
        <p:txBody>
          <a:bodyPr rtlCol="0">
            <a:normAutofit/>
          </a:bodyPr>
          <a:lstStyle/>
          <a:p>
            <a:pPr marL="487680" indent="-487680" defTabSz="731520" eaLnBrk="1" fontAlgn="auto" hangingPunct="1">
              <a:lnSpc>
                <a:spcPct val="80000"/>
              </a:lnSpc>
              <a:spcAft>
                <a:spcPts val="0"/>
              </a:spcAft>
              <a:buFont typeface="Arial" pitchFamily="34" charset="0"/>
              <a:buNone/>
              <a:defRPr/>
            </a:pPr>
            <a:r>
              <a:rPr lang="en-US" sz="2200" dirty="0"/>
              <a:t>	The first packet ( </a:t>
            </a:r>
            <a:r>
              <a:rPr lang="en-US" sz="2200" b="1" dirty="0">
                <a:solidFill>
                  <a:srgbClr val="00B050"/>
                </a:solidFill>
              </a:rPr>
              <a:t>green</a:t>
            </a:r>
            <a:r>
              <a:rPr lang="en-US" sz="2200" dirty="0"/>
              <a:t> in color) should contain sealed covers and superscribed as ‘statutory covers’</a:t>
            </a:r>
          </a:p>
          <a:p>
            <a:pPr marL="487680" indent="-487680" defTabSz="731520" eaLnBrk="1" fontAlgn="auto" hangingPunct="1">
              <a:lnSpc>
                <a:spcPct val="80000"/>
              </a:lnSpc>
              <a:spcAft>
                <a:spcPts val="0"/>
              </a:spcAft>
              <a:buFont typeface="Arial" pitchFamily="34" charset="0"/>
              <a:buNone/>
              <a:defRPr/>
            </a:pPr>
            <a:endParaRPr lang="en-US" sz="2200" dirty="0"/>
          </a:p>
          <a:p>
            <a:pPr marL="487680" indent="-487680" defTabSz="731520" eaLnBrk="1" fontAlgn="auto" hangingPunct="1">
              <a:lnSpc>
                <a:spcPct val="80000"/>
              </a:lnSpc>
              <a:spcAft>
                <a:spcPts val="0"/>
              </a:spcAft>
              <a:buFont typeface="Arial" pitchFamily="34" charset="0"/>
              <a:buNone/>
              <a:defRPr/>
            </a:pPr>
            <a:r>
              <a:rPr lang="en-US" sz="2200" dirty="0"/>
              <a:t>      		</a:t>
            </a:r>
            <a:r>
              <a:rPr lang="en-US" sz="1800" dirty="0">
                <a:latin typeface="Candara" pitchFamily="34" charset="0"/>
              </a:rPr>
              <a:t>Marked Copy of Electoral Roll; </a:t>
            </a:r>
          </a:p>
          <a:p>
            <a:pPr marL="487680" indent="-487680" defTabSz="731520" eaLnBrk="1" fontAlgn="auto" hangingPunct="1">
              <a:lnSpc>
                <a:spcPct val="80000"/>
              </a:lnSpc>
              <a:spcAft>
                <a:spcPts val="0"/>
              </a:spcAft>
              <a:buFont typeface="Arial" pitchFamily="34" charset="0"/>
              <a:buNone/>
              <a:defRPr/>
            </a:pPr>
            <a:endParaRPr lang="en-US" sz="1800" dirty="0">
              <a:latin typeface="Candara" pitchFamily="34" charset="0"/>
            </a:endParaRP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Sealed cover containing 17A;</a:t>
            </a:r>
          </a:p>
          <a:p>
            <a:pPr marL="487680" indent="-487680" defTabSz="731520" eaLnBrk="1" fontAlgn="auto" hangingPunct="1">
              <a:lnSpc>
                <a:spcPct val="80000"/>
              </a:lnSpc>
              <a:spcAft>
                <a:spcPts val="0"/>
              </a:spcAft>
              <a:buFont typeface="Arial" pitchFamily="34" charset="0"/>
              <a:buNone/>
              <a:defRPr/>
            </a:pPr>
            <a:endParaRPr lang="en-US" sz="1800" dirty="0">
              <a:latin typeface="Candara" pitchFamily="34" charset="0"/>
            </a:endParaRP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Sealed cover containing Voters’ slip;</a:t>
            </a:r>
          </a:p>
          <a:p>
            <a:pPr marL="487680" indent="-487680" defTabSz="731520" eaLnBrk="1" fontAlgn="auto" hangingPunct="1">
              <a:lnSpc>
                <a:spcPct val="80000"/>
              </a:lnSpc>
              <a:spcAft>
                <a:spcPts val="0"/>
              </a:spcAft>
              <a:buFont typeface="Arial" pitchFamily="34" charset="0"/>
              <a:buNone/>
              <a:defRPr/>
            </a:pPr>
            <a:endParaRPr lang="en-US" sz="1800" dirty="0">
              <a:latin typeface="Candara" pitchFamily="34" charset="0"/>
            </a:endParaRP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Sealed cover containing Unused tendered ballot papers</a:t>
            </a:r>
          </a:p>
          <a:p>
            <a:pPr marL="487680" indent="-487680" defTabSz="731520" eaLnBrk="1" fontAlgn="auto" hangingPunct="1">
              <a:lnSpc>
                <a:spcPct val="80000"/>
              </a:lnSpc>
              <a:spcAft>
                <a:spcPts val="0"/>
              </a:spcAft>
              <a:buFont typeface="Arial" pitchFamily="34" charset="0"/>
              <a:buNone/>
              <a:defRPr/>
            </a:pPr>
            <a:endParaRPr lang="en-US" sz="1800" dirty="0">
              <a:latin typeface="Candara" pitchFamily="34" charset="0"/>
            </a:endParaRP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Sealed cover containing Used tendered ballot papers and the 	list in form </a:t>
            </a:r>
            <a:r>
              <a:rPr lang="en-US" sz="1800" dirty="0" smtClean="0">
                <a:latin typeface="Candara" pitchFamily="34" charset="0"/>
              </a:rPr>
              <a:t>17</a:t>
            </a:r>
          </a:p>
          <a:p>
            <a:pPr marL="487680" indent="-487680" defTabSz="731520" eaLnBrk="1" fontAlgn="auto" hangingPunct="1">
              <a:lnSpc>
                <a:spcPct val="80000"/>
              </a:lnSpc>
              <a:spcAft>
                <a:spcPts val="0"/>
              </a:spcAft>
              <a:buFont typeface="Arial" pitchFamily="34" charset="0"/>
              <a:buNone/>
              <a:defRPr/>
            </a:pPr>
            <a:endParaRPr lang="en-US" sz="1800" dirty="0" smtClean="0">
              <a:latin typeface="Candara" pitchFamily="34" charset="0"/>
            </a:endParaRPr>
          </a:p>
          <a:p>
            <a:pPr marL="487680" indent="-487680" defTabSz="731520" eaLnBrk="1" fontAlgn="auto" hangingPunct="1">
              <a:lnSpc>
                <a:spcPct val="80000"/>
              </a:lnSpc>
              <a:spcAft>
                <a:spcPts val="0"/>
              </a:spcAft>
              <a:buFont typeface="Arial" pitchFamily="34" charset="0"/>
              <a:buNone/>
              <a:defRPr/>
            </a:pPr>
            <a:r>
              <a:rPr lang="en-US" sz="1800" b="1" dirty="0" smtClean="0">
                <a:solidFill>
                  <a:srgbClr val="FF0000"/>
                </a:solidFill>
                <a:latin typeface="Candara" pitchFamily="34" charset="0"/>
              </a:rPr>
              <a:t>             Plastic box containing ballot slips of Mock Poll</a:t>
            </a:r>
          </a:p>
          <a:p>
            <a:pPr marL="487680" indent="-487680" defTabSz="731520" eaLnBrk="1" fontAlgn="auto" hangingPunct="1">
              <a:lnSpc>
                <a:spcPct val="80000"/>
              </a:lnSpc>
              <a:spcAft>
                <a:spcPts val="0"/>
              </a:spcAft>
              <a:buFont typeface="Arial" pitchFamily="34" charset="0"/>
              <a:buNone/>
              <a:defRPr/>
            </a:pPr>
            <a:endParaRPr lang="en-US" sz="1800" dirty="0">
              <a:latin typeface="Candara" pitchFamily="34" charset="0"/>
            </a:endParaRPr>
          </a:p>
        </p:txBody>
      </p:sp>
      <p:sp>
        <p:nvSpPr>
          <p:cNvPr id="74758" name="Line 4"/>
          <p:cNvSpPr>
            <a:spLocks noChangeShapeType="1"/>
          </p:cNvSpPr>
          <p:nvPr/>
        </p:nvSpPr>
        <p:spPr bwMode="auto">
          <a:xfrm flipV="1">
            <a:off x="3346450" y="2587625"/>
            <a:ext cx="2112963" cy="12700"/>
          </a:xfrm>
          <a:prstGeom prst="line">
            <a:avLst/>
          </a:prstGeom>
          <a:noFill/>
          <a:ln w="9525">
            <a:noFill/>
            <a:round/>
            <a:headEnd/>
            <a:tailEnd/>
          </a:ln>
        </p:spPr>
        <p:txBody>
          <a:bodyPr lIns="73152" tIns="36576" rIns="73152" bIns="36576"/>
          <a:lstStyle/>
          <a:p>
            <a:endParaRPr lang="en-GB"/>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65125" y="222250"/>
            <a:ext cx="6584950" cy="609600"/>
          </a:xfrm>
        </p:spPr>
        <p:txBody>
          <a:bodyPr/>
          <a:lstStyle/>
          <a:p>
            <a:pPr eaLnBrk="1" hangingPunct="1"/>
            <a:r>
              <a:rPr lang="en-US" sz="2400" b="1" u="sng" dirty="0" smtClean="0"/>
              <a:t>NON-STATUTORY COVERS</a:t>
            </a:r>
          </a:p>
        </p:txBody>
      </p:sp>
      <p:sp>
        <p:nvSpPr>
          <p:cNvPr id="43011" name="Rectangle 3"/>
          <p:cNvSpPr>
            <a:spLocks noGrp="1" noChangeArrowheads="1"/>
          </p:cNvSpPr>
          <p:nvPr>
            <p:ph idx="1"/>
          </p:nvPr>
        </p:nvSpPr>
        <p:spPr>
          <a:xfrm>
            <a:off x="365760" y="1385878"/>
            <a:ext cx="6766560" cy="3719522"/>
          </a:xfrm>
          <a:extLst/>
        </p:spPr>
        <p:style>
          <a:lnRef idx="1">
            <a:schemeClr val="accent3"/>
          </a:lnRef>
          <a:fillRef idx="2">
            <a:schemeClr val="accent3"/>
          </a:fillRef>
          <a:effectRef idx="1">
            <a:schemeClr val="accent3"/>
          </a:effectRef>
          <a:fontRef idx="minor">
            <a:schemeClr val="dk1"/>
          </a:fontRef>
        </p:style>
        <p:txBody>
          <a:bodyPr rtlCol="0">
            <a:normAutofit/>
          </a:bodyPr>
          <a:lstStyle/>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a:t>
            </a:r>
            <a:r>
              <a:rPr lang="en-US" sz="1800" dirty="0" smtClean="0">
                <a:latin typeface="Candara" pitchFamily="34" charset="0"/>
              </a:rPr>
              <a:t>Copies </a:t>
            </a:r>
            <a:r>
              <a:rPr lang="en-US" sz="1800" dirty="0">
                <a:latin typeface="Candara" pitchFamily="34" charset="0"/>
              </a:rPr>
              <a:t>of electoral roll;</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Appointment letters of polling agents in Form 10;</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EDC in form 12B;</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Sealed cover of list of challenged votes in form 14;</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List of blind and infirm voters in 14A;</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Declarations of age and list of such electors;</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Receipt Book and cash;</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Unused and damaged paper seals;</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Unused voter slips;</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Unused and damaged Special Tags;</a:t>
            </a:r>
          </a:p>
          <a:p>
            <a:pPr marL="487680" indent="-487680" defTabSz="731520" eaLnBrk="1" fontAlgn="auto" hangingPunct="1">
              <a:lnSpc>
                <a:spcPct val="80000"/>
              </a:lnSpc>
              <a:spcAft>
                <a:spcPts val="0"/>
              </a:spcAft>
              <a:buFont typeface="Arial" pitchFamily="34" charset="0"/>
              <a:buNone/>
              <a:defRPr/>
            </a:pPr>
            <a:r>
              <a:rPr lang="en-US" sz="1800" dirty="0">
                <a:latin typeface="Candara" pitchFamily="34" charset="0"/>
              </a:rPr>
              <a:t>		Unused and damaged strip seals;</a:t>
            </a:r>
          </a:p>
        </p:txBody>
      </p:sp>
      <p:sp>
        <p:nvSpPr>
          <p:cNvPr id="75782" name="Line 4"/>
          <p:cNvSpPr>
            <a:spLocks noChangeShapeType="1"/>
          </p:cNvSpPr>
          <p:nvPr/>
        </p:nvSpPr>
        <p:spPr bwMode="auto">
          <a:xfrm>
            <a:off x="893763" y="2112963"/>
            <a:ext cx="2601912" cy="26987"/>
          </a:xfrm>
          <a:prstGeom prst="line">
            <a:avLst/>
          </a:prstGeom>
          <a:noFill/>
          <a:ln w="9525">
            <a:noFill/>
            <a:round/>
            <a:headEnd/>
            <a:tailEnd/>
          </a:ln>
        </p:spPr>
        <p:txBody>
          <a:bodyPr lIns="73152" tIns="36576" rIns="73152" bIns="36576"/>
          <a:lstStyle/>
          <a:p>
            <a:endParaRPr lang="en-GB"/>
          </a:p>
        </p:txBody>
      </p:sp>
      <p:sp>
        <p:nvSpPr>
          <p:cNvPr id="5" name="Rectangle 4"/>
          <p:cNvSpPr/>
          <p:nvPr/>
        </p:nvSpPr>
        <p:spPr>
          <a:xfrm>
            <a:off x="442890" y="742936"/>
            <a:ext cx="6500858" cy="400110"/>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n-US" sz="2000" b="1" dirty="0" smtClean="0">
                <a:latin typeface="Candara" pitchFamily="34" charset="0"/>
              </a:rPr>
              <a:t>The Second Packet ( </a:t>
            </a:r>
            <a:r>
              <a:rPr lang="en-US" sz="2000" b="1" dirty="0" smtClean="0">
                <a:solidFill>
                  <a:srgbClr val="FFFF00"/>
                </a:solidFill>
              </a:rPr>
              <a:t>yellow</a:t>
            </a:r>
            <a:r>
              <a:rPr lang="en-US" sz="2000" b="1" dirty="0" smtClean="0">
                <a:solidFill>
                  <a:srgbClr val="FFFF00"/>
                </a:solidFill>
                <a:latin typeface="Candara" pitchFamily="34" charset="0"/>
              </a:rPr>
              <a:t> </a:t>
            </a:r>
            <a:r>
              <a:rPr lang="en-US" sz="2000" b="1" dirty="0" smtClean="0">
                <a:latin typeface="Candara" pitchFamily="34" charset="0"/>
              </a:rPr>
              <a:t>in color) will contain :</a:t>
            </a:r>
            <a:endParaRPr lang="en-IN" sz="2000"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228600"/>
            <a:ext cx="5999163" cy="390525"/>
          </a:xfrm>
        </p:spPr>
        <p:txBody>
          <a:bodyPr rtlCol="0">
            <a:noAutofit/>
          </a:bodyPr>
          <a:lstStyle/>
          <a:p>
            <a:pPr defTabSz="731520" eaLnBrk="1" fontAlgn="auto" hangingPunct="1">
              <a:spcAft>
                <a:spcPts val="0"/>
              </a:spcAft>
              <a:defRPr/>
            </a:pPr>
            <a:r>
              <a:rPr lang="en-US" sz="2800" b="1" dirty="0">
                <a:solidFill>
                  <a:schemeClr val="accent6">
                    <a:lumMod val="50000"/>
                  </a:schemeClr>
                </a:solidFill>
              </a:rPr>
              <a:t>THIRD PACKET</a:t>
            </a:r>
          </a:p>
        </p:txBody>
      </p:sp>
      <p:sp>
        <p:nvSpPr>
          <p:cNvPr id="44035" name="Rectangle 3"/>
          <p:cNvSpPr>
            <a:spLocks noGrp="1" noChangeArrowheads="1"/>
          </p:cNvSpPr>
          <p:nvPr>
            <p:ph idx="1"/>
          </p:nvPr>
        </p:nvSpPr>
        <p:spPr>
          <a:xfrm>
            <a:off x="685800" y="838200"/>
            <a:ext cx="5998464" cy="4160520"/>
          </a:xfrm>
          <a:extLst/>
        </p:spPr>
        <p:style>
          <a:lnRef idx="2">
            <a:schemeClr val="accent3"/>
          </a:lnRef>
          <a:fillRef idx="1">
            <a:schemeClr val="lt1"/>
          </a:fillRef>
          <a:effectRef idx="0">
            <a:schemeClr val="accent3"/>
          </a:effectRef>
          <a:fontRef idx="minor">
            <a:schemeClr val="dk1"/>
          </a:fontRef>
        </p:style>
        <p:txBody>
          <a:bodyPr rtlCol="0">
            <a:normAutofit/>
          </a:bodyPr>
          <a:lstStyle/>
          <a:p>
            <a:pPr marL="487680" indent="-487680" defTabSz="731520" eaLnBrk="1" fontAlgn="auto" hangingPunct="1">
              <a:lnSpc>
                <a:spcPct val="90000"/>
              </a:lnSpc>
              <a:spcAft>
                <a:spcPts val="0"/>
              </a:spcAft>
              <a:buFont typeface="Arial" pitchFamily="34" charset="0"/>
              <a:buNone/>
              <a:defRPr/>
            </a:pPr>
            <a:r>
              <a:rPr lang="en-US" sz="2200" dirty="0"/>
              <a:t> The cover will be</a:t>
            </a:r>
            <a:r>
              <a:rPr lang="en-US" sz="2200" b="1" dirty="0">
                <a:solidFill>
                  <a:schemeClr val="accent6">
                    <a:lumMod val="50000"/>
                  </a:schemeClr>
                </a:solidFill>
              </a:rPr>
              <a:t> brown </a:t>
            </a:r>
            <a:r>
              <a:rPr lang="en-US" sz="2200" dirty="0"/>
              <a:t>in </a:t>
            </a:r>
            <a:r>
              <a:rPr lang="en-US" sz="2200" dirty="0" err="1"/>
              <a:t>colour</a:t>
            </a:r>
            <a:r>
              <a:rPr lang="en-US" sz="2200" dirty="0"/>
              <a:t> and contain the following items:</a:t>
            </a:r>
          </a:p>
          <a:p>
            <a:pPr marL="487680" indent="-487680" defTabSz="731520" eaLnBrk="1" fontAlgn="auto" hangingPunct="1">
              <a:lnSpc>
                <a:spcPct val="90000"/>
              </a:lnSpc>
              <a:spcAft>
                <a:spcPts val="0"/>
              </a:spcAft>
              <a:buFont typeface="Arial" pitchFamily="34" charset="0"/>
              <a:buNone/>
              <a:defRPr/>
            </a:pPr>
            <a:endParaRPr lang="en-US" sz="2200" dirty="0"/>
          </a:p>
          <a:p>
            <a:pPr marL="487680" indent="-487680" defTabSz="731520" eaLnBrk="1" fontAlgn="auto" hangingPunct="1">
              <a:lnSpc>
                <a:spcPct val="90000"/>
              </a:lnSpc>
              <a:spcAft>
                <a:spcPts val="0"/>
              </a:spcAft>
              <a:defRPr/>
            </a:pPr>
            <a:r>
              <a:rPr lang="en-US" sz="2000" dirty="0">
                <a:latin typeface="Candara" pitchFamily="34" charset="0"/>
              </a:rPr>
              <a:t>Hand Book of Pr.O</a:t>
            </a:r>
          </a:p>
          <a:p>
            <a:pPr marL="487680" indent="-487680" defTabSz="731520" eaLnBrk="1" fontAlgn="auto" hangingPunct="1">
              <a:lnSpc>
                <a:spcPct val="90000"/>
              </a:lnSpc>
              <a:spcAft>
                <a:spcPts val="0"/>
              </a:spcAft>
              <a:defRPr/>
            </a:pPr>
            <a:r>
              <a:rPr lang="en-US" sz="2000" dirty="0">
                <a:latin typeface="Candara" pitchFamily="34" charset="0"/>
              </a:rPr>
              <a:t>Manual of EVM</a:t>
            </a:r>
          </a:p>
          <a:p>
            <a:pPr marL="487680" indent="-487680" defTabSz="731520" eaLnBrk="1" fontAlgn="auto" hangingPunct="1">
              <a:lnSpc>
                <a:spcPct val="90000"/>
              </a:lnSpc>
              <a:spcAft>
                <a:spcPts val="0"/>
              </a:spcAft>
              <a:defRPr/>
            </a:pPr>
            <a:r>
              <a:rPr lang="en-US" sz="2000" dirty="0">
                <a:latin typeface="Candara" pitchFamily="34" charset="0"/>
              </a:rPr>
              <a:t>Indelible Ink set</a:t>
            </a:r>
          </a:p>
          <a:p>
            <a:pPr marL="487680" indent="-487680" defTabSz="731520" eaLnBrk="1" fontAlgn="auto" hangingPunct="1">
              <a:lnSpc>
                <a:spcPct val="90000"/>
              </a:lnSpc>
              <a:spcAft>
                <a:spcPts val="0"/>
              </a:spcAft>
              <a:defRPr/>
            </a:pPr>
            <a:r>
              <a:rPr lang="en-US" sz="2000" dirty="0">
                <a:latin typeface="Candara" pitchFamily="34" charset="0"/>
              </a:rPr>
              <a:t>Self inking pad</a:t>
            </a:r>
          </a:p>
          <a:p>
            <a:pPr marL="487680" indent="-487680" defTabSz="731520" eaLnBrk="1" fontAlgn="auto" hangingPunct="1">
              <a:lnSpc>
                <a:spcPct val="90000"/>
              </a:lnSpc>
              <a:spcAft>
                <a:spcPts val="0"/>
              </a:spcAft>
              <a:defRPr/>
            </a:pPr>
            <a:r>
              <a:rPr lang="en-US" sz="2000" dirty="0">
                <a:latin typeface="Candara" pitchFamily="34" charset="0"/>
              </a:rPr>
              <a:t>Metal Seal of Pr.O</a:t>
            </a:r>
          </a:p>
          <a:p>
            <a:pPr marL="487680" indent="-487680" defTabSz="731520" eaLnBrk="1" fontAlgn="auto" hangingPunct="1">
              <a:lnSpc>
                <a:spcPct val="90000"/>
              </a:lnSpc>
              <a:spcAft>
                <a:spcPts val="0"/>
              </a:spcAft>
              <a:defRPr/>
            </a:pPr>
            <a:r>
              <a:rPr lang="en-US" sz="2000" dirty="0">
                <a:latin typeface="Candara" pitchFamily="34" charset="0"/>
              </a:rPr>
              <a:t>Arrow Cross mark</a:t>
            </a:r>
          </a:p>
          <a:p>
            <a:pPr marL="487680" indent="-487680" defTabSz="731520" eaLnBrk="1" fontAlgn="auto" hangingPunct="1">
              <a:lnSpc>
                <a:spcPct val="90000"/>
              </a:lnSpc>
              <a:spcAft>
                <a:spcPts val="0"/>
              </a:spcAft>
              <a:defRPr/>
            </a:pPr>
            <a:r>
              <a:rPr lang="en-US" sz="2000" dirty="0">
                <a:latin typeface="Candara" pitchFamily="34" charset="0"/>
              </a:rPr>
              <a:t>Cup for setting indelible ink</a:t>
            </a:r>
          </a:p>
          <a:p>
            <a:pPr marL="487680" indent="-487680" defTabSz="731520" eaLnBrk="1" fontAlgn="auto" hangingPunct="1">
              <a:lnSpc>
                <a:spcPct val="90000"/>
              </a:lnSpc>
              <a:spcAft>
                <a:spcPts val="0"/>
              </a:spcAft>
              <a:defRPr/>
            </a:pPr>
            <a:endParaRPr lang="en-US" sz="2000" dirty="0">
              <a:solidFill>
                <a:srgbClr val="FFFF00"/>
              </a:solidFill>
              <a:latin typeface="Candara" pitchFamily="34" charset="0"/>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81000" y="609600"/>
            <a:ext cx="6583363" cy="911225"/>
          </a:xfrm>
        </p:spPr>
        <p:txBody>
          <a:bodyPr/>
          <a:lstStyle/>
          <a:p>
            <a:pPr eaLnBrk="1" hangingPunct="1"/>
            <a:r>
              <a:rPr lang="en-US" sz="3600" b="1" u="sng" dirty="0" smtClean="0">
                <a:solidFill>
                  <a:srgbClr val="00B0F0"/>
                </a:solidFill>
              </a:rPr>
              <a:t>Fourth Packet</a:t>
            </a:r>
          </a:p>
        </p:txBody>
      </p:sp>
      <p:sp>
        <p:nvSpPr>
          <p:cNvPr id="45059" name="Rectangle 3"/>
          <p:cNvSpPr>
            <a:spLocks noGrp="1" noChangeArrowheads="1"/>
          </p:cNvSpPr>
          <p:nvPr>
            <p:ph idx="1"/>
          </p:nvPr>
        </p:nvSpPr>
        <p:spPr>
          <a:xfrm>
            <a:off x="365760" y="2255520"/>
            <a:ext cx="6583680" cy="1280160"/>
          </a:xfrm>
          <a:extLst/>
        </p:spPr>
        <p:style>
          <a:lnRef idx="2">
            <a:schemeClr val="accent3"/>
          </a:lnRef>
          <a:fillRef idx="1">
            <a:schemeClr val="lt1"/>
          </a:fillRef>
          <a:effectRef idx="0">
            <a:schemeClr val="accent3"/>
          </a:effectRef>
          <a:fontRef idx="minor">
            <a:schemeClr val="dk1"/>
          </a:fontRef>
        </p:style>
        <p:txBody>
          <a:bodyPr rtlCol="0">
            <a:normAutofit/>
          </a:bodyPr>
          <a:lstStyle/>
          <a:p>
            <a:pPr marL="274320" indent="-274320" defTabSz="731520" eaLnBrk="1" fontAlgn="auto" hangingPunct="1">
              <a:spcAft>
                <a:spcPts val="0"/>
              </a:spcAft>
              <a:defRPr/>
            </a:pPr>
            <a:r>
              <a:rPr lang="en-US" sz="2800" dirty="0">
                <a:latin typeface="Candara" pitchFamily="34" charset="0"/>
              </a:rPr>
              <a:t>Any other item should be kept in fourth packet which is </a:t>
            </a:r>
            <a:r>
              <a:rPr lang="en-US" sz="2800" b="1" dirty="0">
                <a:solidFill>
                  <a:srgbClr val="00B0F0"/>
                </a:solidFill>
                <a:latin typeface="Candara" pitchFamily="34" charset="0"/>
              </a:rPr>
              <a:t>blue</a:t>
            </a:r>
            <a:r>
              <a:rPr lang="en-US" sz="2800" dirty="0">
                <a:solidFill>
                  <a:srgbClr val="00B0F0"/>
                </a:solidFill>
                <a:latin typeface="Candara" pitchFamily="34" charset="0"/>
              </a:rPr>
              <a:t> </a:t>
            </a:r>
            <a:r>
              <a:rPr lang="en-US" sz="2800" dirty="0">
                <a:latin typeface="Candara" pitchFamily="34" charset="0"/>
              </a:rPr>
              <a:t>in </a:t>
            </a:r>
            <a:r>
              <a:rPr lang="en-US" sz="2800" dirty="0" err="1">
                <a:latin typeface="Candara" pitchFamily="34" charset="0"/>
              </a:rPr>
              <a:t>colour</a:t>
            </a:r>
            <a:endParaRPr lang="en-US" sz="2800" dirty="0">
              <a:latin typeface="Candara" pitchFamily="34" charset="0"/>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62000" y="219075"/>
            <a:ext cx="6384925" cy="542925"/>
          </a:xfrm>
        </p:spPr>
        <p:txBody>
          <a:bodyPr rtlCol="0">
            <a:normAutofit fontScale="90000"/>
          </a:bodyPr>
          <a:lstStyle/>
          <a:p>
            <a:pPr defTabSz="731520" eaLnBrk="1" fontAlgn="auto" hangingPunct="1">
              <a:spcAft>
                <a:spcPts val="0"/>
              </a:spcAft>
              <a:defRPr/>
            </a:pPr>
            <a:r>
              <a:rPr lang="en-US" sz="3200" b="1" u="sng" dirty="0">
                <a:solidFill>
                  <a:srgbClr val="00B0F0"/>
                </a:solidFill>
              </a:rPr>
              <a:t>PREPARATION OF PRO’S DIARY</a:t>
            </a:r>
          </a:p>
        </p:txBody>
      </p:sp>
      <p:sp>
        <p:nvSpPr>
          <p:cNvPr id="78851" name="Rectangle 3"/>
          <p:cNvSpPr>
            <a:spLocks noGrp="1" noChangeArrowheads="1"/>
          </p:cNvSpPr>
          <p:nvPr>
            <p:ph idx="1"/>
          </p:nvPr>
        </p:nvSpPr>
        <p:spPr>
          <a:xfrm>
            <a:off x="514328" y="1219200"/>
            <a:ext cx="6323035" cy="3475038"/>
          </a:xfrm>
        </p:spPr>
        <p:txBody>
          <a:bodyPr/>
          <a:lstStyle/>
          <a:p>
            <a:pPr eaLnBrk="1" hangingPunct="1">
              <a:buFont typeface="Wingdings" pitchFamily="2" charset="2"/>
              <a:buChar char="Ø"/>
            </a:pPr>
            <a:r>
              <a:rPr lang="en-US" sz="2000" dirty="0" smtClean="0"/>
              <a:t>Record relevant events as and when they occur at regular intervals;</a:t>
            </a:r>
          </a:p>
          <a:p>
            <a:pPr eaLnBrk="1" hangingPunct="1">
              <a:buFont typeface="Wingdings" pitchFamily="2" charset="2"/>
              <a:buChar char="Ø"/>
            </a:pPr>
            <a:endParaRPr lang="en-US" sz="2000" dirty="0" smtClean="0"/>
          </a:p>
          <a:p>
            <a:pPr eaLnBrk="1" hangingPunct="1">
              <a:buFont typeface="Wingdings" pitchFamily="2" charset="2"/>
              <a:buChar char="Ø"/>
            </a:pPr>
            <a:r>
              <a:rPr lang="en-US" sz="2000" dirty="0" smtClean="0"/>
              <a:t>Any lapse of writing diary at regular intervals is seriously viewed by ECI;</a:t>
            </a:r>
          </a:p>
          <a:p>
            <a:pPr eaLnBrk="1" hangingPunct="1">
              <a:buFont typeface="Wingdings" pitchFamily="2" charset="2"/>
              <a:buChar char="Ø"/>
            </a:pPr>
            <a:endParaRPr lang="en-US" sz="2000" dirty="0" smtClean="0"/>
          </a:p>
          <a:p>
            <a:pPr eaLnBrk="1" hangingPunct="1">
              <a:buFont typeface="Wingdings" pitchFamily="2" charset="2"/>
              <a:buChar char="Ø"/>
            </a:pPr>
            <a:r>
              <a:rPr lang="en-US" sz="2000" dirty="0" smtClean="0"/>
              <a:t>One of the important documents verified by the OBSERVER on the day after poll at the time of scrutiny;</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65125" y="222250"/>
            <a:ext cx="6584950" cy="609600"/>
          </a:xfrm>
        </p:spPr>
        <p:txBody>
          <a:bodyPr/>
          <a:lstStyle/>
          <a:p>
            <a:pPr eaLnBrk="1" hangingPunct="1"/>
            <a:r>
              <a:rPr lang="en-US" sz="2800" b="1" u="sng" smtClean="0">
                <a:solidFill>
                  <a:srgbClr val="00B0F0"/>
                </a:solidFill>
              </a:rPr>
              <a:t>Visit Sheet</a:t>
            </a:r>
          </a:p>
        </p:txBody>
      </p:sp>
      <p:sp>
        <p:nvSpPr>
          <p:cNvPr id="79875" name="Rectangle 3"/>
          <p:cNvSpPr>
            <a:spLocks noGrp="1" noChangeArrowheads="1"/>
          </p:cNvSpPr>
          <p:nvPr>
            <p:ph idx="1"/>
          </p:nvPr>
        </p:nvSpPr>
        <p:spPr>
          <a:xfrm>
            <a:off x="533400" y="1447800"/>
            <a:ext cx="6416675" cy="3657600"/>
          </a:xfrm>
        </p:spPr>
        <p:txBody>
          <a:bodyPr/>
          <a:lstStyle/>
          <a:p>
            <a:pPr eaLnBrk="1" hangingPunct="1">
              <a:lnSpc>
                <a:spcPct val="90000"/>
              </a:lnSpc>
              <a:buFont typeface="Wingdings" pitchFamily="2" charset="2"/>
              <a:buChar char="Ø"/>
            </a:pPr>
            <a:r>
              <a:rPr lang="en-US" sz="1800" dirty="0" smtClean="0"/>
              <a:t>Patrolling Magistrate, Sector Officer, Zonal Magistrate, DEO, RO, AROs and Election Observers, whenever they visit any polling station, shall make an entry in the VISIT SHEET</a:t>
            </a:r>
            <a:r>
              <a:rPr lang="en-US" sz="1800" u="sng" dirty="0" smtClean="0"/>
              <a:t> </a:t>
            </a:r>
            <a:r>
              <a:rPr lang="en-US" sz="1800" dirty="0" smtClean="0"/>
              <a:t>kept with the Presiding Officers. Visit Sheet shall be deposited after end of poll along with Presiding Officer's Diary.</a:t>
            </a:r>
          </a:p>
          <a:p>
            <a:pPr eaLnBrk="1" hangingPunct="1">
              <a:lnSpc>
                <a:spcPct val="90000"/>
              </a:lnSpc>
              <a:buFont typeface="Wingdings" pitchFamily="2" charset="2"/>
              <a:buChar char="Ø"/>
            </a:pPr>
            <a:endParaRPr lang="en-US" sz="1800" dirty="0" smtClean="0"/>
          </a:p>
          <a:p>
            <a:pPr eaLnBrk="1" hangingPunct="1">
              <a:lnSpc>
                <a:spcPct val="90000"/>
              </a:lnSpc>
              <a:buFont typeface="Wingdings" pitchFamily="2" charset="2"/>
              <a:buChar char="Ø"/>
            </a:pPr>
            <a:endParaRPr lang="en-US" sz="1800" dirty="0" smtClean="0"/>
          </a:p>
          <a:p>
            <a:pPr eaLnBrk="1" hangingPunct="1">
              <a:lnSpc>
                <a:spcPct val="90000"/>
              </a:lnSpc>
              <a:buFont typeface="Wingdings" pitchFamily="2" charset="2"/>
              <a:buChar char="Ø"/>
            </a:pPr>
            <a:r>
              <a:rPr lang="en-US" sz="1800" dirty="0" smtClean="0"/>
              <a:t>One of the important documents that will be verified by the OBSERVER on the day after poll at the time of scrutiny</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55520" y="487680"/>
            <a:ext cx="3352800" cy="3596640"/>
          </a:xfrm>
          <a:prstGeom prst="ellipse">
            <a:avLst/>
          </a:prstGeom>
        </p:spPr>
        <p:style>
          <a:lnRef idx="0">
            <a:schemeClr val="accent3"/>
          </a:lnRef>
          <a:fillRef idx="3">
            <a:schemeClr val="accent3"/>
          </a:fillRef>
          <a:effectRef idx="3">
            <a:schemeClr val="accent3"/>
          </a:effectRef>
          <a:fontRef idx="minor">
            <a:schemeClr val="lt1"/>
          </a:fontRef>
        </p:style>
        <p:txBody>
          <a:bodyPr lIns="73152" tIns="36576" rIns="73152" bIns="36576" anchor="ctr"/>
          <a:lstStyle/>
          <a:p>
            <a:pPr algn="ctr" eaLnBrk="1" hangingPunct="1">
              <a:defRPr/>
            </a:pPr>
            <a:r>
              <a:rPr lang="en-US" sz="3500" b="1" dirty="0">
                <a:solidFill>
                  <a:schemeClr val="bg1"/>
                </a:solidFill>
              </a:rPr>
              <a:t>RECEIVING</a:t>
            </a:r>
            <a:endParaRPr lang="en-US" sz="3200" b="1" dirty="0">
              <a:solidFill>
                <a:schemeClr val="bg1"/>
              </a:solidFill>
            </a:endParaRPr>
          </a:p>
        </p:txBody>
      </p:sp>
      <p:cxnSp>
        <p:nvCxnSpPr>
          <p:cNvPr id="4" name="Straight Connector 3"/>
          <p:cNvCxnSpPr/>
          <p:nvPr/>
        </p:nvCxnSpPr>
        <p:spPr>
          <a:xfrm flipV="1">
            <a:off x="792163" y="3292475"/>
            <a:ext cx="1706562" cy="1157288"/>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42" y="242870"/>
            <a:ext cx="5999162" cy="571504"/>
          </a:xfrm>
        </p:spPr>
        <p:txBody>
          <a:bodyPr rtlCol="0">
            <a:noAutofit/>
          </a:bodyPr>
          <a:lstStyle/>
          <a:p>
            <a:pPr defTabSz="731520" eaLnBrk="1" fontAlgn="auto" hangingPunct="1">
              <a:spcAft>
                <a:spcPts val="0"/>
              </a:spcAft>
              <a:defRPr/>
            </a:pPr>
            <a:r>
              <a:rPr lang="en-US" sz="2800" b="1" u="sng" dirty="0">
                <a:latin typeface="Gill Sans MT" pitchFamily="34" charset="0"/>
              </a:rPr>
              <a:t>Activities at Receiving Centre</a:t>
            </a:r>
          </a:p>
        </p:txBody>
      </p:sp>
      <p:sp>
        <p:nvSpPr>
          <p:cNvPr id="81923" name="Content Placeholder 2"/>
          <p:cNvSpPr>
            <a:spLocks noGrp="1"/>
          </p:cNvSpPr>
          <p:nvPr>
            <p:ph idx="1"/>
          </p:nvPr>
        </p:nvSpPr>
        <p:spPr>
          <a:xfrm>
            <a:off x="228600" y="1314440"/>
            <a:ext cx="6781800" cy="3318649"/>
          </a:xfrm>
        </p:spPr>
        <p:txBody>
          <a:bodyPr/>
          <a:lstStyle/>
          <a:p>
            <a:pPr eaLnBrk="1" hangingPunct="1">
              <a:lnSpc>
                <a:spcPct val="80000"/>
              </a:lnSpc>
              <a:buFont typeface="Wingdings" pitchFamily="2" charset="2"/>
              <a:buChar char="Ø"/>
            </a:pPr>
            <a:r>
              <a:rPr lang="en-US" sz="2400" dirty="0" smtClean="0"/>
              <a:t>Micro Observer counter will be there at RC </a:t>
            </a:r>
          </a:p>
          <a:p>
            <a:pPr eaLnBrk="1" hangingPunct="1">
              <a:lnSpc>
                <a:spcPct val="80000"/>
              </a:lnSpc>
              <a:buFont typeface="Wingdings" pitchFamily="2" charset="2"/>
              <a:buChar char="Ø"/>
            </a:pPr>
            <a:r>
              <a:rPr lang="en-US" sz="2400" dirty="0" smtClean="0"/>
              <a:t>To submit filled up format report in sealed envelop at the counter or to the General Observer, as decided by the </a:t>
            </a:r>
            <a:r>
              <a:rPr lang="en-US" sz="2400" dirty="0" err="1" smtClean="0"/>
              <a:t>Hon’ble</a:t>
            </a:r>
            <a:r>
              <a:rPr lang="en-US" sz="2400" dirty="0" smtClean="0"/>
              <a:t> Observer.</a:t>
            </a:r>
          </a:p>
          <a:p>
            <a:pPr eaLnBrk="1" hangingPunct="1">
              <a:lnSpc>
                <a:spcPct val="80000"/>
              </a:lnSpc>
              <a:buFont typeface="Wingdings" pitchFamily="2" charset="2"/>
              <a:buChar char="Ø"/>
            </a:pPr>
            <a:r>
              <a:rPr lang="en-US" sz="2400" dirty="0" smtClean="0"/>
              <a:t>Micro Observers are required to present at post Poll Scrutiny as instructed by the Election Commission of India.</a:t>
            </a:r>
          </a:p>
          <a:p>
            <a:pPr eaLnBrk="1" hangingPunct="1">
              <a:lnSpc>
                <a:spcPct val="80000"/>
              </a:lnSpc>
              <a:buFont typeface="Wingdings" pitchFamily="2" charset="2"/>
              <a:buChar char="Ø"/>
            </a:pPr>
            <a:r>
              <a:rPr lang="en-US" sz="2400" dirty="0" smtClean="0"/>
              <a:t>Micro Observers will be released with approval of the </a:t>
            </a:r>
            <a:r>
              <a:rPr lang="en-US" sz="2400" dirty="0" err="1" smtClean="0"/>
              <a:t>Hon’ble</a:t>
            </a:r>
            <a:r>
              <a:rPr lang="en-US" sz="2400" dirty="0" smtClean="0"/>
              <a:t> Observer.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1"/>
          </p:nvPr>
        </p:nvSpPr>
        <p:spPr>
          <a:xfrm>
            <a:off x="871518" y="2028820"/>
            <a:ext cx="5572164" cy="785818"/>
          </a:xfrm>
        </p:spPr>
        <p:style>
          <a:lnRef idx="2">
            <a:schemeClr val="accent3">
              <a:shade val="50000"/>
            </a:schemeClr>
          </a:lnRef>
          <a:fillRef idx="1">
            <a:schemeClr val="accent3"/>
          </a:fillRef>
          <a:effectRef idx="0">
            <a:schemeClr val="accent3"/>
          </a:effectRef>
          <a:fontRef idx="minor">
            <a:schemeClr val="lt1"/>
          </a:fontRef>
        </p:style>
        <p:txBody>
          <a:bodyPr/>
          <a:lstStyle/>
          <a:p>
            <a:pPr algn="ctr" eaLnBrk="1" hangingPunct="1">
              <a:buFont typeface="Arial" pitchFamily="34" charset="0"/>
              <a:buNone/>
            </a:pPr>
            <a:r>
              <a:rPr lang="en-US" sz="4000" dirty="0" smtClean="0"/>
              <a:t>Thanks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452" y="314308"/>
            <a:ext cx="6500858" cy="500066"/>
          </a:xfrm>
        </p:spPr>
        <p:txBody>
          <a:bodyPr rtlCol="0">
            <a:normAutofit/>
          </a:bodyPr>
          <a:lstStyle/>
          <a:p>
            <a:pPr defTabSz="731520" eaLnBrk="1" fontAlgn="auto" hangingPunct="1">
              <a:spcAft>
                <a:spcPts val="0"/>
              </a:spcAft>
              <a:defRPr/>
            </a:pPr>
            <a:r>
              <a:rPr lang="en-US" sz="2400" b="1" u="sng" dirty="0"/>
              <a:t> </a:t>
            </a:r>
            <a:r>
              <a:rPr lang="en-US" sz="2400" b="1" u="sng" dirty="0" smtClean="0"/>
              <a:t>Activities On the Day Of Poll: Preliminaries</a:t>
            </a:r>
            <a:endParaRPr lang="en-US" sz="2400" b="1" u="sng" dirty="0"/>
          </a:p>
        </p:txBody>
      </p:sp>
      <p:sp>
        <p:nvSpPr>
          <p:cNvPr id="3" name="Subtitle 2"/>
          <p:cNvSpPr>
            <a:spLocks noGrp="1"/>
          </p:cNvSpPr>
          <p:nvPr>
            <p:ph type="subTitle" idx="1"/>
          </p:nvPr>
        </p:nvSpPr>
        <p:spPr>
          <a:xfrm>
            <a:off x="157138" y="1100126"/>
            <a:ext cx="7000924" cy="4071966"/>
          </a:xfrm>
        </p:spPr>
        <p:txBody>
          <a:bodyPr rtlCol="0">
            <a:noAutofit/>
          </a:bodyPr>
          <a:lstStyle/>
          <a:p>
            <a:pPr algn="just" defTabSz="731520" eaLnBrk="1" fontAlgn="auto" hangingPunct="1">
              <a:spcAft>
                <a:spcPts val="0"/>
              </a:spcAft>
              <a:buFont typeface="Wingdings" pitchFamily="2" charset="2"/>
              <a:buChar char="Ø"/>
              <a:defRPr/>
            </a:pPr>
            <a:r>
              <a:rPr lang="en-US" sz="1800" dirty="0" smtClean="0">
                <a:solidFill>
                  <a:schemeClr val="tx1"/>
                </a:solidFill>
                <a:latin typeface="Candara" pitchFamily="34" charset="0"/>
              </a:rPr>
              <a:t>Start Preliminary Activities at least 75 minutes prior to the scheduled hours of Commencement of Poll ; </a:t>
            </a:r>
          </a:p>
          <a:p>
            <a:pPr algn="just" defTabSz="731520" eaLnBrk="1" fontAlgn="auto" hangingPunct="1">
              <a:spcAft>
                <a:spcPts val="0"/>
              </a:spcAft>
              <a:buFont typeface="Wingdings" pitchFamily="2" charset="2"/>
              <a:buChar char="Ø"/>
              <a:defRPr/>
            </a:pPr>
            <a:r>
              <a:rPr lang="en-US" sz="1800" dirty="0" smtClean="0">
                <a:solidFill>
                  <a:schemeClr val="tx1"/>
                </a:solidFill>
                <a:latin typeface="Candara" pitchFamily="34" charset="0"/>
              </a:rPr>
              <a:t>Display Photo Identity Cards. </a:t>
            </a:r>
          </a:p>
          <a:p>
            <a:pPr algn="just" defTabSz="731520" eaLnBrk="1" fontAlgn="auto" hangingPunct="1">
              <a:spcAft>
                <a:spcPts val="0"/>
              </a:spcAft>
              <a:buFont typeface="Wingdings" pitchFamily="2" charset="2"/>
              <a:buChar char="Ø"/>
              <a:defRPr/>
            </a:pPr>
            <a:r>
              <a:rPr lang="en-US" sz="1800" dirty="0" smtClean="0">
                <a:solidFill>
                  <a:schemeClr val="tx1"/>
                </a:solidFill>
                <a:latin typeface="Candara" pitchFamily="34" charset="0"/>
              </a:rPr>
              <a:t>Place the phials of indelible Ink carefully in order to avoid spilling over;</a:t>
            </a:r>
          </a:p>
          <a:p>
            <a:pPr algn="just" defTabSz="731520" eaLnBrk="1" fontAlgn="auto" hangingPunct="1">
              <a:spcAft>
                <a:spcPts val="0"/>
              </a:spcAft>
              <a:buFont typeface="Wingdings" pitchFamily="2" charset="2"/>
              <a:buChar char="Ø"/>
              <a:defRPr/>
            </a:pPr>
            <a:r>
              <a:rPr lang="en-US" sz="1800" dirty="0" smtClean="0">
                <a:solidFill>
                  <a:schemeClr val="tx1"/>
                </a:solidFill>
                <a:latin typeface="Candara" pitchFamily="34" charset="0"/>
              </a:rPr>
              <a:t>Also take note that other prerequisites namely EVM, copies of Photo Electoral Rolls, Voters’ Register(17 A), pass  for Polling Agents etc are firmly in place, along with Micro Observers and Digital Photographers, if so designated; </a:t>
            </a:r>
          </a:p>
          <a:p>
            <a:pPr algn="just" defTabSz="731520" eaLnBrk="1" fontAlgn="auto" hangingPunct="1">
              <a:spcAft>
                <a:spcPts val="0"/>
              </a:spcAft>
              <a:buFont typeface="Wingdings" pitchFamily="2" charset="2"/>
              <a:buChar char="Ø"/>
              <a:defRPr/>
            </a:pPr>
            <a:r>
              <a:rPr lang="en-US" sz="1800" dirty="0" smtClean="0">
                <a:solidFill>
                  <a:schemeClr val="tx1"/>
                </a:solidFill>
                <a:latin typeface="Candara" pitchFamily="34" charset="0"/>
              </a:rPr>
              <a:t>Allow Polling Agents enter Polling Stations. Verify signatures of Candidates/ Election Agents in the Appointment letters (Form 10) of the Polling Agents in reference to Specimen Signatures of Candidates/ Election Agents given  at the Distribution Centre. </a:t>
            </a:r>
          </a:p>
          <a:p>
            <a:pPr algn="just" defTabSz="731520" eaLnBrk="1" fontAlgn="auto" hangingPunct="1">
              <a:spcAft>
                <a:spcPts val="0"/>
              </a:spcAft>
              <a:buFont typeface="Wingdings" pitchFamily="2" charset="2"/>
              <a:buChar char="Ø"/>
              <a:defRPr/>
            </a:pPr>
            <a:endParaRPr lang="en-US" sz="1800" dirty="0" smtClean="0">
              <a:latin typeface="Candara" pitchFamily="34" charset="0"/>
            </a:endParaRPr>
          </a:p>
          <a:p>
            <a:pPr algn="just" defTabSz="731520" eaLnBrk="1" fontAlgn="auto" hangingPunct="1">
              <a:spcAft>
                <a:spcPts val="0"/>
              </a:spcAft>
              <a:buFont typeface="Wingdings" pitchFamily="2" charset="2"/>
              <a:buChar char="Ø"/>
              <a:defRPr/>
            </a:pPr>
            <a:endParaRPr lang="en-US" sz="1800" dirty="0" smtClean="0">
              <a:latin typeface="Candara" pitchFamily="34" charset="0"/>
            </a:endParaRPr>
          </a:p>
          <a:p>
            <a:pPr algn="just" defTabSz="731520" eaLnBrk="1" fontAlgn="auto" hangingPunct="1">
              <a:spcAft>
                <a:spcPts val="0"/>
              </a:spcAft>
              <a:buFont typeface="Wingdings" pitchFamily="2" charset="2"/>
              <a:buChar char="Ø"/>
              <a:defRPr/>
            </a:pPr>
            <a:endParaRPr lang="en-US" sz="1800" dirty="0">
              <a:latin typeface="Candar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57138" y="742936"/>
            <a:ext cx="7000924" cy="4357718"/>
          </a:xfrm>
        </p:spPr>
        <p:txBody>
          <a:bodyPr/>
          <a:lstStyle/>
          <a:p>
            <a:pPr algn="just" eaLnBrk="1" hangingPunct="1">
              <a:buFont typeface="Wingdings" pitchFamily="2" charset="2"/>
              <a:buChar char="Ø"/>
            </a:pPr>
            <a:r>
              <a:rPr lang="en-US" sz="1800" dirty="0" smtClean="0"/>
              <a:t>Must be a voter of that/</a:t>
            </a:r>
            <a:r>
              <a:rPr lang="en-US" sz="1800" dirty="0" smtClean="0">
                <a:solidFill>
                  <a:srgbClr val="FF0000"/>
                </a:solidFill>
              </a:rPr>
              <a:t>adjacent </a:t>
            </a:r>
            <a:r>
              <a:rPr lang="en-US" sz="1800" dirty="0" smtClean="0"/>
              <a:t> polling station.</a:t>
            </a:r>
          </a:p>
          <a:p>
            <a:pPr algn="just" eaLnBrk="1" hangingPunct="1">
              <a:buFont typeface="Wingdings" pitchFamily="2" charset="2"/>
              <a:buChar char="Ø"/>
            </a:pPr>
            <a:r>
              <a:rPr lang="en-US" sz="1800" dirty="0" smtClean="0"/>
              <a:t>Must be appointed by the candidate/election agent through prescribed form ( Form no 10) only.</a:t>
            </a:r>
          </a:p>
          <a:p>
            <a:pPr algn="just" eaLnBrk="1" hangingPunct="1">
              <a:buFont typeface="Wingdings" pitchFamily="2" charset="2"/>
              <a:buChar char="Ø"/>
            </a:pPr>
            <a:r>
              <a:rPr lang="en-US" sz="1800" dirty="0" smtClean="0"/>
              <a:t>Seating  arrangement to follow the sequence of candidates belonging to national </a:t>
            </a:r>
            <a:r>
              <a:rPr lang="en-US" sz="1800" dirty="0" err="1" smtClean="0"/>
              <a:t>recognised</a:t>
            </a:r>
            <a:r>
              <a:rPr lang="en-US" sz="1800" dirty="0" smtClean="0"/>
              <a:t> /state  </a:t>
            </a:r>
            <a:r>
              <a:rPr lang="en-US" sz="1800" dirty="0" err="1" smtClean="0"/>
              <a:t>recognised</a:t>
            </a:r>
            <a:r>
              <a:rPr lang="en-US" sz="1800" dirty="0" smtClean="0"/>
              <a:t> /registered/independent </a:t>
            </a:r>
          </a:p>
          <a:p>
            <a:pPr algn="just" eaLnBrk="1" hangingPunct="1">
              <a:buFont typeface="Wingdings" pitchFamily="2" charset="2"/>
              <a:buChar char="Ø"/>
            </a:pPr>
            <a:r>
              <a:rPr lang="en-US" sz="1800" dirty="0" smtClean="0"/>
              <a:t>Two relievers may also be engaged in like manner, their movement to be controlled through issuance of Gate Passes and due signature on </a:t>
            </a:r>
            <a:r>
              <a:rPr lang="en-US" sz="1800" dirty="0" smtClean="0">
                <a:solidFill>
                  <a:srgbClr val="FF0000"/>
                </a:solidFill>
              </a:rPr>
              <a:t>Movement Sheet.</a:t>
            </a:r>
          </a:p>
          <a:p>
            <a:pPr algn="just" eaLnBrk="1" hangingPunct="1">
              <a:buFont typeface="Wingdings" pitchFamily="2" charset="2"/>
              <a:buChar char="Ø"/>
            </a:pPr>
            <a:r>
              <a:rPr lang="en-US" sz="1800" dirty="0" smtClean="0"/>
              <a:t>Copy of the electoral roll as marked by the polling agents can not be taken outside the polling station.</a:t>
            </a:r>
          </a:p>
          <a:p>
            <a:pPr algn="just" eaLnBrk="1" hangingPunct="1">
              <a:buFont typeface="Wingdings" pitchFamily="2" charset="2"/>
              <a:buChar char="Ø"/>
            </a:pPr>
            <a:r>
              <a:rPr lang="en-US" sz="1800" dirty="0" smtClean="0"/>
              <a:t>One polling agent to remain seated in the polling station at a time.</a:t>
            </a:r>
          </a:p>
          <a:p>
            <a:pPr algn="just" eaLnBrk="1" hangingPunct="1">
              <a:buFont typeface="Wingdings" pitchFamily="2" charset="2"/>
              <a:buChar char="Ø"/>
            </a:pPr>
            <a:r>
              <a:rPr lang="en-US" sz="1800" dirty="0" smtClean="0"/>
              <a:t>Can display a badge showing the name of the candidate only.</a:t>
            </a:r>
          </a:p>
          <a:p>
            <a:pPr algn="just" eaLnBrk="1" hangingPunct="1">
              <a:buFont typeface="Wingdings" pitchFamily="2" charset="2"/>
              <a:buChar char="Ø"/>
            </a:pPr>
            <a:r>
              <a:rPr lang="en-US" sz="1800" dirty="0" smtClean="0">
                <a:solidFill>
                  <a:srgbClr val="C00000"/>
                </a:solidFill>
              </a:rPr>
              <a:t>Substitution  of reliever is  not allowed after 3 pm .</a:t>
            </a:r>
            <a:endParaRPr lang="en-US" sz="1800" dirty="0" smtClean="0"/>
          </a:p>
        </p:txBody>
      </p:sp>
      <p:sp>
        <p:nvSpPr>
          <p:cNvPr id="3" name="Rectangle 2"/>
          <p:cNvSpPr/>
          <p:nvPr/>
        </p:nvSpPr>
        <p:spPr>
          <a:xfrm>
            <a:off x="1443022" y="28556"/>
            <a:ext cx="4546437" cy="523220"/>
          </a:xfrm>
          <a:prstGeom prst="rect">
            <a:avLst/>
          </a:prstGeom>
        </p:spPr>
        <p:txBody>
          <a:bodyPr wrap="none">
            <a:spAutoFit/>
          </a:bodyPr>
          <a:lstStyle/>
          <a:p>
            <a:pPr eaLnBrk="1" hangingPunct="1">
              <a:buFont typeface="Arial" pitchFamily="34" charset="0"/>
              <a:buNone/>
            </a:pPr>
            <a:r>
              <a:rPr lang="en-US" sz="2800" dirty="0" smtClean="0"/>
              <a:t>Conditions for polling agent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65125" y="219075"/>
            <a:ext cx="6584950" cy="595299"/>
          </a:xfrm>
        </p:spPr>
        <p:txBody>
          <a:bodyPr/>
          <a:lstStyle/>
          <a:p>
            <a:r>
              <a:rPr lang="en-US" dirty="0" smtClean="0"/>
              <a:t>Mock Poll</a:t>
            </a:r>
          </a:p>
        </p:txBody>
      </p:sp>
      <p:sp>
        <p:nvSpPr>
          <p:cNvPr id="33795" name="Content Placeholder 2"/>
          <p:cNvSpPr>
            <a:spLocks noGrp="1"/>
          </p:cNvSpPr>
          <p:nvPr>
            <p:ph idx="1"/>
          </p:nvPr>
        </p:nvSpPr>
        <p:spPr>
          <a:xfrm>
            <a:off x="228576" y="1100126"/>
            <a:ext cx="6858048" cy="3621088"/>
          </a:xfrm>
        </p:spPr>
        <p:txBody>
          <a:bodyPr/>
          <a:lstStyle/>
          <a:p>
            <a:pPr>
              <a:buFont typeface="Wingdings" pitchFamily="2" charset="2"/>
              <a:buChar char="Ø"/>
            </a:pPr>
            <a:r>
              <a:rPr lang="en-US" sz="2000" dirty="0" smtClean="0"/>
              <a:t>Should start one hour prior to the poll.</a:t>
            </a:r>
          </a:p>
          <a:p>
            <a:pPr>
              <a:buFont typeface="Wingdings" pitchFamily="2" charset="2"/>
              <a:buChar char="Ø"/>
            </a:pPr>
            <a:endParaRPr lang="en-US" sz="2000" dirty="0" smtClean="0"/>
          </a:p>
          <a:p>
            <a:pPr eaLnBrk="1" hangingPunct="1">
              <a:lnSpc>
                <a:spcPct val="80000"/>
              </a:lnSpc>
              <a:buFont typeface="Wingdings" pitchFamily="2" charset="2"/>
              <a:buChar char="Ø"/>
            </a:pPr>
            <a:r>
              <a:rPr lang="en-US" sz="2000" dirty="0" smtClean="0"/>
              <a:t>Wait for 15 minutes ,if polling agents of two rival candidates do not come. Connect CU &amp; BU and Switch ON the CU</a:t>
            </a:r>
          </a:p>
          <a:p>
            <a:pPr eaLnBrk="1" hangingPunct="1">
              <a:lnSpc>
                <a:spcPct val="80000"/>
              </a:lnSpc>
              <a:buFont typeface="Wingdings" pitchFamily="2" charset="2"/>
              <a:buChar char="Ø"/>
            </a:pPr>
            <a:endParaRPr lang="en-US" sz="2000" dirty="0" smtClean="0"/>
          </a:p>
          <a:p>
            <a:pPr eaLnBrk="1" hangingPunct="1">
              <a:lnSpc>
                <a:spcPct val="80000"/>
              </a:lnSpc>
              <a:buFont typeface="Wingdings" pitchFamily="2" charset="2"/>
              <a:buChar char="Ø"/>
            </a:pPr>
            <a:r>
              <a:rPr lang="en-US" sz="2000" dirty="0" smtClean="0"/>
              <a:t>Press TOTAL button and show that no vote is recorded in EVM</a:t>
            </a:r>
          </a:p>
          <a:p>
            <a:pPr eaLnBrk="1" hangingPunct="1">
              <a:lnSpc>
                <a:spcPct val="80000"/>
              </a:lnSpc>
              <a:buFont typeface="Wingdings" pitchFamily="2" charset="2"/>
              <a:buChar char="Ø"/>
            </a:pPr>
            <a:endParaRPr lang="en-US" sz="2000" dirty="0" smtClean="0"/>
          </a:p>
          <a:p>
            <a:pPr eaLnBrk="1" hangingPunct="1">
              <a:lnSpc>
                <a:spcPct val="80000"/>
              </a:lnSpc>
              <a:buFont typeface="Wingdings" pitchFamily="2" charset="2"/>
              <a:buChar char="Ø"/>
            </a:pPr>
            <a:r>
              <a:rPr lang="en-US" sz="2000" dirty="0" smtClean="0"/>
              <a:t>Press BALLOT button and ask any polling agent to press his candidate’s button in BU</a:t>
            </a:r>
          </a:p>
          <a:p>
            <a:pPr eaLnBrk="1" hangingPunct="1">
              <a:lnSpc>
                <a:spcPct val="80000"/>
              </a:lnSpc>
              <a:buFont typeface="Wingdings" pitchFamily="2" charset="2"/>
              <a:buChar char="Ø"/>
            </a:pPr>
            <a:endParaRPr lang="en-US" sz="2000" dirty="0" smtClean="0"/>
          </a:p>
          <a:p>
            <a:pPr eaLnBrk="1" hangingPunct="1">
              <a:lnSpc>
                <a:spcPct val="80000"/>
              </a:lnSpc>
              <a:buFont typeface="Wingdings" pitchFamily="2" charset="2"/>
              <a:buChar char="Ø"/>
            </a:pPr>
            <a:r>
              <a:rPr lang="en-US" sz="2000" dirty="0" err="1" smtClean="0"/>
              <a:t>Atlesat</a:t>
            </a:r>
            <a:r>
              <a:rPr lang="en-US" sz="2000" dirty="0" smtClean="0"/>
              <a:t>  50 votes in total and 3 votes shall be cast against all buttons    and record maintained.</a:t>
            </a:r>
          </a:p>
          <a:p>
            <a:pPr>
              <a:buFont typeface="Wingdings" pitchFamily="2" charset="2"/>
              <a:buChar char="Ø"/>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157138" y="885812"/>
            <a:ext cx="6934200" cy="3929090"/>
          </a:xfrm>
        </p:spPr>
        <p:txBody>
          <a:bodyPr/>
          <a:lstStyle/>
          <a:p>
            <a:pPr eaLnBrk="1" hangingPunct="1">
              <a:lnSpc>
                <a:spcPct val="80000"/>
              </a:lnSpc>
              <a:buFont typeface="Wingdings" pitchFamily="2" charset="2"/>
              <a:buChar char="Ø"/>
            </a:pPr>
            <a:r>
              <a:rPr lang="en-US" sz="2400" dirty="0" smtClean="0"/>
              <a:t>At the end of casting votes in Mock Poll, press CLOSE Button</a:t>
            </a:r>
          </a:p>
          <a:p>
            <a:pPr eaLnBrk="1" hangingPunct="1">
              <a:lnSpc>
                <a:spcPct val="80000"/>
              </a:lnSpc>
              <a:buFont typeface="Wingdings" pitchFamily="2" charset="2"/>
              <a:buChar char="Ø"/>
            </a:pPr>
            <a:endParaRPr lang="en-US" sz="2400" dirty="0" smtClean="0"/>
          </a:p>
          <a:p>
            <a:pPr eaLnBrk="1" hangingPunct="1">
              <a:lnSpc>
                <a:spcPct val="80000"/>
              </a:lnSpc>
              <a:buFont typeface="Wingdings" pitchFamily="2" charset="2"/>
              <a:buChar char="Ø"/>
            </a:pPr>
            <a:r>
              <a:rPr lang="en-US" sz="2400" dirty="0" smtClean="0"/>
              <a:t>Press RESULT and show the result of Mock Poll</a:t>
            </a:r>
          </a:p>
          <a:p>
            <a:pPr eaLnBrk="1" hangingPunct="1">
              <a:lnSpc>
                <a:spcPct val="80000"/>
              </a:lnSpc>
              <a:buFont typeface="Wingdings" pitchFamily="2" charset="2"/>
              <a:buChar char="Ø"/>
            </a:pPr>
            <a:endParaRPr lang="en-US" sz="2400" dirty="0" smtClean="0"/>
          </a:p>
          <a:p>
            <a:pPr eaLnBrk="1" hangingPunct="1">
              <a:lnSpc>
                <a:spcPct val="80000"/>
              </a:lnSpc>
              <a:buFont typeface="Wingdings" pitchFamily="2" charset="2"/>
              <a:buChar char="Ø"/>
            </a:pPr>
            <a:r>
              <a:rPr lang="en-US" sz="2400" dirty="0" smtClean="0"/>
              <a:t>Clear the data of Mock Poll by pressing CLEAR button and show that the EVM has no data recorded in it</a:t>
            </a:r>
          </a:p>
          <a:p>
            <a:pPr eaLnBrk="1" hangingPunct="1">
              <a:lnSpc>
                <a:spcPct val="80000"/>
              </a:lnSpc>
            </a:pPr>
            <a:endParaRPr lang="en-US" sz="2400" dirty="0" smtClean="0"/>
          </a:p>
          <a:p>
            <a:pPr eaLnBrk="1" hangingPunct="1">
              <a:lnSpc>
                <a:spcPct val="80000"/>
              </a:lnSpc>
              <a:buFont typeface="Arial" pitchFamily="34" charset="0"/>
              <a:buNone/>
            </a:pPr>
            <a:r>
              <a:rPr lang="en-US" sz="2400" b="1" i="1" dirty="0" smtClean="0">
                <a:solidFill>
                  <a:srgbClr val="C00000"/>
                </a:solidFill>
              </a:rPr>
              <a:t>Note</a:t>
            </a:r>
            <a:r>
              <a:rPr lang="en-US" sz="2400" i="1" dirty="0" smtClean="0">
                <a:solidFill>
                  <a:srgbClr val="C00000"/>
                </a:solidFill>
              </a:rPr>
              <a:t> :    Prepare </a:t>
            </a:r>
            <a:r>
              <a:rPr lang="en-US" sz="2400" b="1" i="1" dirty="0" smtClean="0">
                <a:solidFill>
                  <a:srgbClr val="C00000"/>
                </a:solidFill>
              </a:rPr>
              <a:t>Mock poll certif</a:t>
            </a:r>
            <a:r>
              <a:rPr lang="en-US" sz="1800" b="1" i="1" dirty="0" smtClean="0">
                <a:solidFill>
                  <a:srgbClr val="C00000"/>
                </a:solidFill>
              </a:rPr>
              <a:t>icate</a:t>
            </a:r>
            <a:r>
              <a:rPr lang="en-US" sz="1800" i="1" dirty="0" smtClean="0">
                <a:solidFill>
                  <a:srgbClr val="C00000"/>
                </a:solidFill>
              </a:rPr>
              <a:t> in format and sign. Obtain signatures of polling agents present, if absent record the same.</a:t>
            </a:r>
          </a:p>
          <a:p>
            <a:pPr eaLnBrk="1" hangingPunct="1">
              <a:lnSpc>
                <a:spcPct val="80000"/>
              </a:lnSpc>
              <a:buFont typeface="Wingdings" pitchFamily="2" charset="2"/>
              <a:buNone/>
            </a:pPr>
            <a:r>
              <a:rPr lang="en-US" sz="2000" dirty="0" smtClean="0"/>
              <a:t>    </a:t>
            </a:r>
          </a:p>
        </p:txBody>
      </p:sp>
      <p:sp>
        <p:nvSpPr>
          <p:cNvPr id="5" name="Title 1"/>
          <p:cNvSpPr>
            <a:spLocks noGrp="1"/>
          </p:cNvSpPr>
          <p:nvPr>
            <p:ph type="title"/>
          </p:nvPr>
        </p:nvSpPr>
        <p:spPr>
          <a:xfrm>
            <a:off x="365125" y="219075"/>
            <a:ext cx="6584950" cy="595299"/>
          </a:xfrm>
        </p:spPr>
        <p:txBody>
          <a:bodyPr/>
          <a:lstStyle/>
          <a:p>
            <a:r>
              <a:rPr lang="en-US" dirty="0" smtClean="0"/>
              <a:t>Mock Poll</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2095</TotalTime>
  <Words>4257</Words>
  <Application>Microsoft Office PowerPoint</Application>
  <PresentationFormat>Custom</PresentationFormat>
  <Paragraphs>438</Paragraphs>
  <Slides>58</Slides>
  <Notes>2</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Conduct of Poll</vt:lpstr>
      <vt:lpstr>Duties of Micro-observers  </vt:lpstr>
      <vt:lpstr>Slide 3</vt:lpstr>
      <vt:lpstr>Activities at Dispersal Centre (DC)</vt:lpstr>
      <vt:lpstr>Slide 5</vt:lpstr>
      <vt:lpstr> Activities On the Day Of Poll: Preliminaries</vt:lpstr>
      <vt:lpstr>Slide 7</vt:lpstr>
      <vt:lpstr>Mock Poll</vt:lpstr>
      <vt:lpstr>Mock Poll</vt:lpstr>
      <vt:lpstr>FIXING OF GREEN PAPER SEAL</vt:lpstr>
      <vt:lpstr>CLOSING AND SEALING C.U. SPECIAL TAG FOR SEALING INNER COVER</vt:lpstr>
      <vt:lpstr>CLOSING AND SEALING C.U. SEALING OF OUTER COVER</vt:lpstr>
      <vt:lpstr>CLOSING AND SEALING C.U.  STRIP SEAL</vt:lpstr>
      <vt:lpstr>SETTING UP OF EVM/VVPAT IN POLLING STATION</vt:lpstr>
      <vt:lpstr>COMMENCEMENT OF POLL</vt:lpstr>
      <vt:lpstr>Slide 16</vt:lpstr>
      <vt:lpstr>Poll Process: Regulation of Entry at Polling Stations</vt:lpstr>
      <vt:lpstr>Duties Of Polling Officers</vt:lpstr>
      <vt:lpstr>Duties of First Polling Officer</vt:lpstr>
      <vt:lpstr>Duties of First Polling Officer</vt:lpstr>
      <vt:lpstr>IDENTIFICATION OF VOTER</vt:lpstr>
      <vt:lpstr>Duties of Second Polling Officer</vt:lpstr>
      <vt:lpstr>Duties of Second Polling Officer</vt:lpstr>
      <vt:lpstr>APPLICATION OF INDELIBLE INK</vt:lpstr>
      <vt:lpstr>ISSUE OF VOTER’S SLIPS</vt:lpstr>
      <vt:lpstr>RECORDING OF VOTES</vt:lpstr>
      <vt:lpstr>Plz. Note</vt:lpstr>
      <vt:lpstr>Slide 28</vt:lpstr>
      <vt:lpstr>VVPAT Complaint by voter – Rule 49MA</vt:lpstr>
      <vt:lpstr>Slide 30</vt:lpstr>
      <vt:lpstr>VOTING BY BLIND AND INFIRM VOTERS</vt:lpstr>
      <vt:lpstr>Slide 32</vt:lpstr>
      <vt:lpstr>Slide 33</vt:lpstr>
      <vt:lpstr>Slide 34</vt:lpstr>
      <vt:lpstr>CHALLENGED VOTES</vt:lpstr>
      <vt:lpstr>DECLARATION OF ELECTOR ABOUT AGE</vt:lpstr>
      <vt:lpstr>TENDERED VOTES</vt:lpstr>
      <vt:lpstr>VOTING ON EDC</vt:lpstr>
      <vt:lpstr>VOTING BY PROXY</vt:lpstr>
      <vt:lpstr>REFUSAL TO OBSERVE VOTING PROCEDURE</vt:lpstr>
      <vt:lpstr>ELECTORS DECIDING NOT TO VOTE</vt:lpstr>
      <vt:lpstr>REPORTS OF PRESIDING OFFICER</vt:lpstr>
      <vt:lpstr>Slide 43</vt:lpstr>
      <vt:lpstr>Close Of Poll </vt:lpstr>
      <vt:lpstr>ACCOUNT OF VOTE RECORDED</vt:lpstr>
      <vt:lpstr>Slide 46</vt:lpstr>
      <vt:lpstr>Slide 47</vt:lpstr>
      <vt:lpstr>SEALING OF EVM  and Polled Materials AFTER POLL</vt:lpstr>
      <vt:lpstr>SEALING OF ELECTION PAPERS</vt:lpstr>
      <vt:lpstr>STATUTORY COVERS</vt:lpstr>
      <vt:lpstr>NON-STATUTORY COVERS</vt:lpstr>
      <vt:lpstr>THIRD PACKET</vt:lpstr>
      <vt:lpstr>Fourth Packet</vt:lpstr>
      <vt:lpstr>PREPARATION OF PRO’S DIARY</vt:lpstr>
      <vt:lpstr>Visit Sheet</vt:lpstr>
      <vt:lpstr>Slide 56</vt:lpstr>
      <vt:lpstr>Activities at Receiving Centre</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chirag</dc:creator>
  <cp:lastModifiedBy>user</cp:lastModifiedBy>
  <cp:revision>358</cp:revision>
  <dcterms:created xsi:type="dcterms:W3CDTF">2013-06-26T09:24:56Z</dcterms:created>
  <dcterms:modified xsi:type="dcterms:W3CDTF">2019-04-18T04:03:55Z</dcterms:modified>
</cp:coreProperties>
</file>